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78" r:id="rId5"/>
    <p:sldId id="279" r:id="rId6"/>
    <p:sldId id="280" r:id="rId7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10" d="100"/>
          <a:sy n="110" d="100"/>
        </p:scale>
        <p:origin x="1478" y="-1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Log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69DD1455-97AB-920D-F3AF-882CB7249DF2}"/>
              </a:ext>
            </a:extLst>
          </p:cNvPr>
          <p:cNvSpPr txBox="1"/>
          <p:nvPr userDrawn="1"/>
        </p:nvSpPr>
        <p:spPr>
          <a:xfrm>
            <a:off x="1219060" y="8863562"/>
            <a:ext cx="4419880" cy="261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97" b="0" i="0">
                <a:solidFill>
                  <a:schemeClr val="bg1"/>
                </a:solidFill>
                <a:latin typeface="Source Sans Pro Light" panose="020B0403030403020204" pitchFamily="34" charset="77"/>
              </a:rPr>
              <a:t>dive deep – skill up – stand out</a:t>
            </a:r>
          </a:p>
        </p:txBody>
      </p:sp>
      <p:pic>
        <p:nvPicPr>
          <p:cNvPr id="2" name="Obrázek 1" descr="Obsah obrázku Písmo, Grafika, grafický design, text&#10;&#10;Popis byl vytvořen automaticky">
            <a:extLst>
              <a:ext uri="{FF2B5EF4-FFF2-40B4-BE49-F238E27FC236}">
                <a16:creationId xmlns:a16="http://schemas.microsoft.com/office/drawing/2014/main" id="{64375E46-5E15-A687-D0A5-75E55CC0F0D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94130" y="3405952"/>
            <a:ext cx="3669740" cy="154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959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35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2BC5310-F25B-6D08-31AB-155A5BF67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61671" y="9023881"/>
            <a:ext cx="1543050" cy="527403"/>
          </a:xfrm>
          <a:prstGeom prst="rect">
            <a:avLst/>
          </a:prstGeom>
        </p:spPr>
        <p:txBody>
          <a:bodyPr/>
          <a:lstStyle/>
          <a:p>
            <a:fld id="{979F15DC-3A4B-614A-8EF5-89E875035D73}" type="slidenum">
              <a:rPr lang="cs-CZ" smtClean="0"/>
              <a:t>‹#›</a:t>
            </a:fld>
            <a:endParaRPr lang="cs-CZ"/>
          </a:p>
        </p:txBody>
      </p:sp>
      <p:pic>
        <p:nvPicPr>
          <p:cNvPr id="2" name="Graphic 4">
            <a:extLst>
              <a:ext uri="{FF2B5EF4-FFF2-40B4-BE49-F238E27FC236}">
                <a16:creationId xmlns:a16="http://schemas.microsoft.com/office/drawing/2014/main" id="{508C5738-574F-F362-7F2F-B63BBDA67A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" y="0"/>
            <a:ext cx="783339" cy="622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417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43E3B9-FEC6-4E35-6ECB-3A54801FE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597" y="852776"/>
            <a:ext cx="2211883" cy="1545519"/>
          </a:xfrm>
        </p:spPr>
        <p:txBody>
          <a:bodyPr anchor="b"/>
          <a:lstStyle>
            <a:lvl1pPr>
              <a:defRPr sz="1463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C30BBD-5A03-78BD-2814-D2928AF1F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5" y="2971801"/>
            <a:ext cx="3471863" cy="5494161"/>
          </a:xfrm>
        </p:spPr>
        <p:txBody>
          <a:bodyPr/>
          <a:lstStyle>
            <a:lvl1pPr>
              <a:defRPr sz="1463"/>
            </a:lvl1pPr>
            <a:lvl2pPr>
              <a:defRPr sz="1280"/>
            </a:lvl2pPr>
            <a:lvl3pPr>
              <a:defRPr sz="1097"/>
            </a:lvl3pPr>
            <a:lvl4pPr>
              <a:defRPr sz="914"/>
            </a:lvl4pPr>
            <a:lvl5pPr>
              <a:defRPr sz="914"/>
            </a:lvl5pPr>
            <a:lvl6pPr>
              <a:defRPr sz="914"/>
            </a:lvl6pPr>
            <a:lvl7pPr>
              <a:defRPr sz="914"/>
            </a:lvl7pPr>
            <a:lvl8pPr>
              <a:defRPr sz="914"/>
            </a:lvl8pPr>
            <a:lvl9pPr>
              <a:defRPr sz="914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64528EC-0399-DF67-76D6-C8DF625618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3" y="2971801"/>
            <a:ext cx="2211883" cy="5505627"/>
          </a:xfrm>
        </p:spPr>
        <p:txBody>
          <a:bodyPr/>
          <a:lstStyle>
            <a:lvl1pPr marL="0" indent="0">
              <a:buNone/>
              <a:defRPr sz="731"/>
            </a:lvl1pPr>
            <a:lvl2pPr marL="208955" indent="0">
              <a:buNone/>
              <a:defRPr sz="640"/>
            </a:lvl2pPr>
            <a:lvl3pPr marL="417909" indent="0">
              <a:buNone/>
              <a:defRPr sz="548"/>
            </a:lvl3pPr>
            <a:lvl4pPr marL="626864" indent="0">
              <a:buNone/>
              <a:defRPr sz="457"/>
            </a:lvl4pPr>
            <a:lvl5pPr marL="835819" indent="0">
              <a:buNone/>
              <a:defRPr sz="457"/>
            </a:lvl5pPr>
            <a:lvl6pPr marL="1044773" indent="0">
              <a:buNone/>
              <a:defRPr sz="457"/>
            </a:lvl6pPr>
            <a:lvl7pPr marL="1253728" indent="0">
              <a:buNone/>
              <a:defRPr sz="457"/>
            </a:lvl7pPr>
            <a:lvl8pPr marL="1462683" indent="0">
              <a:buNone/>
              <a:defRPr sz="457"/>
            </a:lvl8pPr>
            <a:lvl9pPr marL="1671638" indent="0">
              <a:buNone/>
              <a:defRPr sz="457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B3EA071-E656-6B74-C1F8-F22100158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61671" y="9023881"/>
            <a:ext cx="1543050" cy="527403"/>
          </a:xfrm>
          <a:prstGeom prst="rect">
            <a:avLst/>
          </a:prstGeom>
        </p:spPr>
        <p:txBody>
          <a:bodyPr/>
          <a:lstStyle/>
          <a:p>
            <a:fld id="{979F15DC-3A4B-614A-8EF5-89E875035D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8052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69AD16-D2E3-CE3F-71A5-86F88BE7E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3" y="800639"/>
            <a:ext cx="2211883" cy="1545519"/>
          </a:xfrm>
        </p:spPr>
        <p:txBody>
          <a:bodyPr anchor="b"/>
          <a:lstStyle>
            <a:lvl1pPr>
              <a:defRPr sz="1463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A45BDA5-784B-DD18-D86F-CF5137D199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5" y="2960335"/>
            <a:ext cx="3471863" cy="5505627"/>
          </a:xfrm>
        </p:spPr>
        <p:txBody>
          <a:bodyPr/>
          <a:lstStyle>
            <a:lvl1pPr marL="0" indent="0">
              <a:buNone/>
              <a:defRPr sz="1463"/>
            </a:lvl1pPr>
            <a:lvl2pPr marL="208955" indent="0">
              <a:buNone/>
              <a:defRPr sz="1280"/>
            </a:lvl2pPr>
            <a:lvl3pPr marL="417909" indent="0">
              <a:buNone/>
              <a:defRPr sz="1097"/>
            </a:lvl3pPr>
            <a:lvl4pPr marL="626864" indent="0">
              <a:buNone/>
              <a:defRPr sz="914"/>
            </a:lvl4pPr>
            <a:lvl5pPr marL="835819" indent="0">
              <a:buNone/>
              <a:defRPr sz="914"/>
            </a:lvl5pPr>
            <a:lvl6pPr marL="1044773" indent="0">
              <a:buNone/>
              <a:defRPr sz="914"/>
            </a:lvl6pPr>
            <a:lvl7pPr marL="1253728" indent="0">
              <a:buNone/>
              <a:defRPr sz="914"/>
            </a:lvl7pPr>
            <a:lvl8pPr marL="1462683" indent="0">
              <a:buNone/>
              <a:defRPr sz="914"/>
            </a:lvl8pPr>
            <a:lvl9pPr marL="1671638" indent="0">
              <a:buNone/>
              <a:defRPr sz="914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6A1CC42-97BE-1C2B-632B-092A37F1D5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3" y="2971801"/>
            <a:ext cx="2211883" cy="5505627"/>
          </a:xfrm>
        </p:spPr>
        <p:txBody>
          <a:bodyPr/>
          <a:lstStyle>
            <a:lvl1pPr marL="0" indent="0">
              <a:buNone/>
              <a:defRPr sz="731"/>
            </a:lvl1pPr>
            <a:lvl2pPr marL="208955" indent="0">
              <a:buNone/>
              <a:defRPr sz="640"/>
            </a:lvl2pPr>
            <a:lvl3pPr marL="417909" indent="0">
              <a:buNone/>
              <a:defRPr sz="548"/>
            </a:lvl3pPr>
            <a:lvl4pPr marL="626864" indent="0">
              <a:buNone/>
              <a:defRPr sz="457"/>
            </a:lvl4pPr>
            <a:lvl5pPr marL="835819" indent="0">
              <a:buNone/>
              <a:defRPr sz="457"/>
            </a:lvl5pPr>
            <a:lvl6pPr marL="1044773" indent="0">
              <a:buNone/>
              <a:defRPr sz="457"/>
            </a:lvl6pPr>
            <a:lvl7pPr marL="1253728" indent="0">
              <a:buNone/>
              <a:defRPr sz="457"/>
            </a:lvl7pPr>
            <a:lvl8pPr marL="1462683" indent="0">
              <a:buNone/>
              <a:defRPr sz="457"/>
            </a:lvl8pPr>
            <a:lvl9pPr marL="1671638" indent="0">
              <a:buNone/>
              <a:defRPr sz="457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88D50CF-BCFE-7B49-49CF-9D8EF9B33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61671" y="9023881"/>
            <a:ext cx="1543050" cy="527403"/>
          </a:xfrm>
          <a:prstGeom prst="rect">
            <a:avLst/>
          </a:prstGeom>
        </p:spPr>
        <p:txBody>
          <a:bodyPr/>
          <a:lstStyle/>
          <a:p>
            <a:fld id="{979F15DC-3A4B-614A-8EF5-89E875035D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1198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CEC58A-280C-4BD5-9798-E519A7FE4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AA5D4E2-B8CA-F7F9-B670-4A19616677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  <a:lvl2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2pPr>
            <a:lvl3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3pPr>
            <a:lvl4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4pPr>
            <a:lvl5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31F0D4C-FA7F-36B5-3F92-56EB0A831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61671" y="9023881"/>
            <a:ext cx="1543050" cy="527403"/>
          </a:xfrm>
          <a:prstGeom prst="rect">
            <a:avLst/>
          </a:prstGeom>
        </p:spPr>
        <p:txBody>
          <a:bodyPr/>
          <a:lstStyle/>
          <a:p>
            <a:fld id="{979F15DC-3A4B-614A-8EF5-89E875035D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8326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C10B87D-608B-073A-8DFD-1DB73030F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>
            <a:lvl1pPr>
              <a:defRPr b="1" i="0"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D837C90-7D4A-0541-F9B7-A159A6D3B5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>
            <a:lvl1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  <a:lvl2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2pPr>
            <a:lvl3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3pPr>
            <a:lvl4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4pPr>
            <a:lvl5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EDF2552-0B42-A465-DD63-94CAC5E57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61671" y="9023881"/>
            <a:ext cx="1543050" cy="527403"/>
          </a:xfrm>
          <a:prstGeom prst="rect">
            <a:avLst/>
          </a:prstGeom>
        </p:spPr>
        <p:txBody>
          <a:bodyPr/>
          <a:lstStyle/>
          <a:p>
            <a:fld id="{979F15DC-3A4B-614A-8EF5-89E875035D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487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14865C-8DFF-8756-C5B9-555294E2BE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2742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9E9C01B-D4FD-2799-9E62-738C16B8B5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097"/>
            </a:lvl1pPr>
            <a:lvl2pPr marL="208955" indent="0" algn="ctr">
              <a:buNone/>
              <a:defRPr sz="914"/>
            </a:lvl2pPr>
            <a:lvl3pPr marL="417909" indent="0" algn="ctr">
              <a:buNone/>
              <a:defRPr sz="823"/>
            </a:lvl3pPr>
            <a:lvl4pPr marL="626864" indent="0" algn="ctr">
              <a:buNone/>
              <a:defRPr sz="731"/>
            </a:lvl4pPr>
            <a:lvl5pPr marL="835819" indent="0" algn="ctr">
              <a:buNone/>
              <a:defRPr sz="731"/>
            </a:lvl5pPr>
            <a:lvl6pPr marL="1044773" indent="0" algn="ctr">
              <a:buNone/>
              <a:defRPr sz="731"/>
            </a:lvl6pPr>
            <a:lvl7pPr marL="1253728" indent="0" algn="ctr">
              <a:buNone/>
              <a:defRPr sz="731"/>
            </a:lvl7pPr>
            <a:lvl8pPr marL="1462683" indent="0" algn="ctr">
              <a:buNone/>
              <a:defRPr sz="731"/>
            </a:lvl8pPr>
            <a:lvl9pPr marL="1671638" indent="0" algn="ctr">
              <a:buNone/>
              <a:defRPr sz="731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A11780-8F09-1DD1-B8A4-A130EC0D3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61671" y="9023881"/>
            <a:ext cx="1543050" cy="527403"/>
          </a:xfrm>
          <a:prstGeom prst="rect">
            <a:avLst/>
          </a:prstGeom>
        </p:spPr>
        <p:txBody>
          <a:bodyPr/>
          <a:lstStyle/>
          <a:p>
            <a:fld id="{979F15DC-3A4B-614A-8EF5-89E875035D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3158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7FAB6A-16ED-2768-AC06-283851F0E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426F43-1D66-56C2-4DE3-0D5025ECB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  <a:lvl2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2pPr>
            <a:lvl3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3pPr>
            <a:lvl4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4pPr>
            <a:lvl5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4B1D89-E11A-4F80-96CC-00995B6F4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61671" y="9023881"/>
            <a:ext cx="1543050" cy="527403"/>
          </a:xfrm>
          <a:prstGeom prst="rect">
            <a:avLst/>
          </a:prstGeom>
        </p:spPr>
        <p:txBody>
          <a:bodyPr/>
          <a:lstStyle/>
          <a:p>
            <a:fld id="{979F15DC-3A4B-614A-8EF5-89E875035D73}" type="slidenum">
              <a:rPr lang="cs-CZ" smtClean="0"/>
              <a:t>‹#›</a:t>
            </a:fld>
            <a:endParaRPr lang="cs-CZ"/>
          </a:p>
        </p:txBody>
      </p:sp>
      <p:pic>
        <p:nvPicPr>
          <p:cNvPr id="4" name="Graphic 4">
            <a:extLst>
              <a:ext uri="{FF2B5EF4-FFF2-40B4-BE49-F238E27FC236}">
                <a16:creationId xmlns:a16="http://schemas.microsoft.com/office/drawing/2014/main" id="{E8E2CAB9-8E74-905A-341A-11448723D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" y="0"/>
            <a:ext cx="783339" cy="622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82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6F8D0C-6944-7565-DCAC-28E857B07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8" y="2469622"/>
            <a:ext cx="5915025" cy="4120620"/>
          </a:xfrm>
        </p:spPr>
        <p:txBody>
          <a:bodyPr anchor="b"/>
          <a:lstStyle>
            <a:lvl1pPr>
              <a:defRPr sz="2742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4E1D5C4-BFED-E023-5876-179B358C92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8" y="6629226"/>
            <a:ext cx="5915025" cy="2166937"/>
          </a:xfrm>
        </p:spPr>
        <p:txBody>
          <a:bodyPr/>
          <a:lstStyle>
            <a:lvl1pPr marL="0" indent="0">
              <a:buNone/>
              <a:defRPr sz="1097">
                <a:solidFill>
                  <a:schemeClr val="bg1"/>
                </a:solidFill>
              </a:defRPr>
            </a:lvl1pPr>
            <a:lvl2pPr marL="208955" indent="0">
              <a:buNone/>
              <a:defRPr sz="914">
                <a:solidFill>
                  <a:schemeClr val="tx1">
                    <a:tint val="82000"/>
                  </a:schemeClr>
                </a:solidFill>
              </a:defRPr>
            </a:lvl2pPr>
            <a:lvl3pPr marL="417909" indent="0">
              <a:buNone/>
              <a:defRPr sz="823">
                <a:solidFill>
                  <a:schemeClr val="tx1">
                    <a:tint val="82000"/>
                  </a:schemeClr>
                </a:solidFill>
              </a:defRPr>
            </a:lvl3pPr>
            <a:lvl4pPr marL="626864" indent="0">
              <a:buNone/>
              <a:defRPr sz="731">
                <a:solidFill>
                  <a:schemeClr val="tx1">
                    <a:tint val="82000"/>
                  </a:schemeClr>
                </a:solidFill>
              </a:defRPr>
            </a:lvl4pPr>
            <a:lvl5pPr marL="835819" indent="0">
              <a:buNone/>
              <a:defRPr sz="731">
                <a:solidFill>
                  <a:schemeClr val="tx1">
                    <a:tint val="82000"/>
                  </a:schemeClr>
                </a:solidFill>
              </a:defRPr>
            </a:lvl5pPr>
            <a:lvl6pPr marL="1044773" indent="0">
              <a:buNone/>
              <a:defRPr sz="731">
                <a:solidFill>
                  <a:schemeClr val="tx1">
                    <a:tint val="82000"/>
                  </a:schemeClr>
                </a:solidFill>
              </a:defRPr>
            </a:lvl6pPr>
            <a:lvl7pPr marL="1253728" indent="0">
              <a:buNone/>
              <a:defRPr sz="731">
                <a:solidFill>
                  <a:schemeClr val="tx1">
                    <a:tint val="82000"/>
                  </a:schemeClr>
                </a:solidFill>
              </a:defRPr>
            </a:lvl7pPr>
            <a:lvl8pPr marL="1462683" indent="0">
              <a:buNone/>
              <a:defRPr sz="731">
                <a:solidFill>
                  <a:schemeClr val="tx1">
                    <a:tint val="82000"/>
                  </a:schemeClr>
                </a:solidFill>
              </a:defRPr>
            </a:lvl8pPr>
            <a:lvl9pPr marL="1671638" indent="0">
              <a:buNone/>
              <a:defRPr sz="73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89439F-A1AC-7094-0996-1D69C39CE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61671" y="9023881"/>
            <a:ext cx="1543050" cy="527403"/>
          </a:xfrm>
          <a:prstGeom prst="rect">
            <a:avLst/>
          </a:prstGeom>
        </p:spPr>
        <p:txBody>
          <a:bodyPr/>
          <a:lstStyle/>
          <a:p>
            <a:fld id="{979F15DC-3A4B-614A-8EF5-89E875035D73}" type="slidenum">
              <a:rPr lang="cs-CZ" smtClean="0"/>
              <a:t>‹#›</a:t>
            </a:fld>
            <a:endParaRPr lang="cs-CZ"/>
          </a:p>
        </p:txBody>
      </p:sp>
      <p:pic>
        <p:nvPicPr>
          <p:cNvPr id="4" name="Graphic 4">
            <a:extLst>
              <a:ext uri="{FF2B5EF4-FFF2-40B4-BE49-F238E27FC236}">
                <a16:creationId xmlns:a16="http://schemas.microsoft.com/office/drawing/2014/main" id="{E056A29C-9DB7-0822-6D24-DEA4D59058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" y="0"/>
            <a:ext cx="783339" cy="622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511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209217-3945-E2D2-D9BC-69BF38182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1374B9-AE8A-FB9C-C4EE-909097E7FD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>
            <a:lvl1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  <a:lvl2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2pPr>
            <a:lvl3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3pPr>
            <a:lvl4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4pPr>
            <a:lvl5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EC0B655-77B1-570F-7E40-0B29E1BE88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>
            <a:lvl1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  <a:lvl2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2pPr>
            <a:lvl3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3pPr>
            <a:lvl4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4pPr>
            <a:lvl5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9FDC62C-02BB-3A28-E8D7-14BB7E387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61671" y="9023881"/>
            <a:ext cx="1543050" cy="527403"/>
          </a:xfrm>
          <a:prstGeom prst="rect">
            <a:avLst/>
          </a:prstGeom>
        </p:spPr>
        <p:txBody>
          <a:bodyPr/>
          <a:lstStyle/>
          <a:p>
            <a:fld id="{979F15DC-3A4B-614A-8EF5-89E875035D73}" type="slidenum">
              <a:rPr lang="cs-CZ" smtClean="0"/>
              <a:t>‹#›</a:t>
            </a:fld>
            <a:endParaRPr lang="cs-CZ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A7792396-5223-3D24-E9FC-3426EA641C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" y="0"/>
            <a:ext cx="783339" cy="622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542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vpra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36CCF1E-B5E3-1AD6-DCDE-9812E6140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61671" y="9023881"/>
            <a:ext cx="1543050" cy="527403"/>
          </a:xfrm>
          <a:prstGeom prst="rect">
            <a:avLst/>
          </a:prstGeom>
        </p:spPr>
        <p:txBody>
          <a:bodyPr/>
          <a:lstStyle/>
          <a:p>
            <a:fld id="{D1A89ACD-1EBC-EC4E-88FC-D162624AD8F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Bildplatzhalter 19">
            <a:extLst>
              <a:ext uri="{FF2B5EF4-FFF2-40B4-BE49-F238E27FC236}">
                <a16:creationId xmlns:a16="http://schemas.microsoft.com/office/drawing/2014/main" id="{F5B4A6C6-32CF-DAE4-B988-38E1772B4DB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" y="-3"/>
            <a:ext cx="3428999" cy="99060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108000" rIns="108000"/>
          <a:lstStyle>
            <a:lvl1pPr marL="0" indent="0">
              <a:buNone/>
              <a:defRPr sz="914" b="0" i="0">
                <a:solidFill>
                  <a:srgbClr val="403D9F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r>
              <a:rPr lang="en-US"/>
              <a:t>Click on the icon to add a picture</a:t>
            </a:r>
            <a:endParaRPr lang="de-DE"/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CF811995-BCCB-8265-A48B-09C2EEC12A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27055" y="1810367"/>
            <a:ext cx="2668602" cy="6285266"/>
          </a:xfrm>
        </p:spPr>
        <p:txBody>
          <a:bodyPr/>
          <a:lstStyle>
            <a:lvl1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  <a:lvl2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2pPr>
            <a:lvl3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3pPr>
            <a:lvl4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4pPr>
            <a:lvl5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443325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vle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19">
            <a:extLst>
              <a:ext uri="{FF2B5EF4-FFF2-40B4-BE49-F238E27FC236}">
                <a16:creationId xmlns:a16="http://schemas.microsoft.com/office/drawing/2014/main" id="{F5B4A6C6-32CF-DAE4-B988-38E1772B4DB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45871" y="-3"/>
            <a:ext cx="3428999" cy="99060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108000" rIns="108000"/>
          <a:lstStyle>
            <a:lvl1pPr marL="0" indent="0">
              <a:buNone/>
              <a:defRPr sz="914" b="0" i="0">
                <a:solidFill>
                  <a:srgbClr val="403D9F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r>
              <a:rPr lang="en-US"/>
              <a:t>Click on the icon to add a picture</a:t>
            </a:r>
            <a:endParaRPr lang="de-DE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36CCF1E-B5E3-1AD6-DCDE-9812E6140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61671" y="9023881"/>
            <a:ext cx="1543050" cy="527403"/>
          </a:xfrm>
          <a:prstGeom prst="rect">
            <a:avLst/>
          </a:prstGeom>
        </p:spPr>
        <p:txBody>
          <a:bodyPr/>
          <a:lstStyle/>
          <a:p>
            <a:fld id="{D1A89ACD-1EBC-EC4E-88FC-D162624AD8F7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D020F7-DB27-5944-3AA2-604F001BD2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9775" y="1810367"/>
            <a:ext cx="2668602" cy="6285266"/>
          </a:xfrm>
        </p:spPr>
        <p:txBody>
          <a:bodyPr/>
          <a:lstStyle>
            <a:lvl1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  <a:lvl2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2pPr>
            <a:lvl3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3pPr>
            <a:lvl4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4pPr>
            <a:lvl5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093664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B994F-4788-14D4-FAD4-47DD744BD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3" y="527404"/>
            <a:ext cx="5915025" cy="191470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24DF342-D62C-4321-D1B4-6D50F337B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8"/>
            <a:ext cx="2901255" cy="1190095"/>
          </a:xfrm>
        </p:spPr>
        <p:txBody>
          <a:bodyPr anchor="b"/>
          <a:lstStyle>
            <a:lvl1pPr marL="0" indent="0">
              <a:buNone/>
              <a:defRPr sz="1097" b="1"/>
            </a:lvl1pPr>
            <a:lvl2pPr marL="208955" indent="0">
              <a:buNone/>
              <a:defRPr sz="914" b="1"/>
            </a:lvl2pPr>
            <a:lvl3pPr marL="417909" indent="0">
              <a:buNone/>
              <a:defRPr sz="823" b="1"/>
            </a:lvl3pPr>
            <a:lvl4pPr marL="626864" indent="0">
              <a:buNone/>
              <a:defRPr sz="731" b="1"/>
            </a:lvl4pPr>
            <a:lvl5pPr marL="835819" indent="0">
              <a:buNone/>
              <a:defRPr sz="731" b="1"/>
            </a:lvl5pPr>
            <a:lvl6pPr marL="1044773" indent="0">
              <a:buNone/>
              <a:defRPr sz="731" b="1"/>
            </a:lvl6pPr>
            <a:lvl7pPr marL="1253728" indent="0">
              <a:buNone/>
              <a:defRPr sz="731" b="1"/>
            </a:lvl7pPr>
            <a:lvl8pPr marL="1462683" indent="0">
              <a:buNone/>
              <a:defRPr sz="731" b="1"/>
            </a:lvl8pPr>
            <a:lvl9pPr marL="1671638" indent="0">
              <a:buNone/>
              <a:defRPr sz="731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F6F936D-D6AB-7E36-61AF-5804CD33CE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3"/>
            <a:ext cx="2901255" cy="5322183"/>
          </a:xfrm>
        </p:spPr>
        <p:txBody>
          <a:bodyPr/>
          <a:lstStyle>
            <a:lvl1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  <a:lvl2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2pPr>
            <a:lvl3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3pPr>
            <a:lvl4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4pPr>
            <a:lvl5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8A74E56-955B-2D38-647F-A157CDCA5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5" y="2428348"/>
            <a:ext cx="2915543" cy="1190095"/>
          </a:xfrm>
        </p:spPr>
        <p:txBody>
          <a:bodyPr anchor="b"/>
          <a:lstStyle>
            <a:lvl1pPr marL="0" indent="0">
              <a:buNone/>
              <a:defRPr sz="1097" b="1"/>
            </a:lvl1pPr>
            <a:lvl2pPr marL="208955" indent="0">
              <a:buNone/>
              <a:defRPr sz="914" b="1"/>
            </a:lvl2pPr>
            <a:lvl3pPr marL="417909" indent="0">
              <a:buNone/>
              <a:defRPr sz="823" b="1"/>
            </a:lvl3pPr>
            <a:lvl4pPr marL="626864" indent="0">
              <a:buNone/>
              <a:defRPr sz="731" b="1"/>
            </a:lvl4pPr>
            <a:lvl5pPr marL="835819" indent="0">
              <a:buNone/>
              <a:defRPr sz="731" b="1"/>
            </a:lvl5pPr>
            <a:lvl6pPr marL="1044773" indent="0">
              <a:buNone/>
              <a:defRPr sz="731" b="1"/>
            </a:lvl6pPr>
            <a:lvl7pPr marL="1253728" indent="0">
              <a:buNone/>
              <a:defRPr sz="731" b="1"/>
            </a:lvl7pPr>
            <a:lvl8pPr marL="1462683" indent="0">
              <a:buNone/>
              <a:defRPr sz="731" b="1"/>
            </a:lvl8pPr>
            <a:lvl9pPr marL="1671638" indent="0">
              <a:buNone/>
              <a:defRPr sz="731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D7E6060-F2ED-D77D-7A0E-2514B614F0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5" y="3618443"/>
            <a:ext cx="2915543" cy="5322183"/>
          </a:xfrm>
        </p:spPr>
        <p:txBody>
          <a:bodyPr/>
          <a:lstStyle>
            <a:lvl1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  <a:lvl2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2pPr>
            <a:lvl3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3pPr>
            <a:lvl4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4pPr>
            <a:lvl5pPr>
              <a:defRPr b="0" i="0">
                <a:latin typeface="Source Sans Pro" panose="020B0503030403020204" pitchFamily="34" charset="0"/>
                <a:ea typeface="Source Sans Pro" panose="020B0503030403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BC70237-9141-07A7-90C3-C1C97F02C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61671" y="9023881"/>
            <a:ext cx="1543050" cy="527403"/>
          </a:xfrm>
          <a:prstGeom prst="rect">
            <a:avLst/>
          </a:prstGeom>
        </p:spPr>
        <p:txBody>
          <a:bodyPr/>
          <a:lstStyle/>
          <a:p>
            <a:fld id="{979F15DC-3A4B-614A-8EF5-89E875035D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032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7E762F-C285-8F1A-CCD4-74EB8D5EE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3" name="Graphic 4">
            <a:extLst>
              <a:ext uri="{FF2B5EF4-FFF2-40B4-BE49-F238E27FC236}">
                <a16:creationId xmlns:a16="http://schemas.microsoft.com/office/drawing/2014/main" id="{60A0AE7A-F832-7815-EB84-105A10A137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" y="0"/>
            <a:ext cx="783339" cy="622301"/>
          </a:xfrm>
          <a:prstGeom prst="rect">
            <a:avLst/>
          </a:prstGeom>
        </p:spPr>
      </p:pic>
      <p:pic>
        <p:nvPicPr>
          <p:cNvPr id="4" name="Graphic 4">
            <a:extLst>
              <a:ext uri="{FF2B5EF4-FFF2-40B4-BE49-F238E27FC236}">
                <a16:creationId xmlns:a16="http://schemas.microsoft.com/office/drawing/2014/main" id="{A915B72A-FD62-0C36-C104-29B16E0AC48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28267" y="9055100"/>
            <a:ext cx="929735" cy="850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097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0DCAF2"/>
            </a:gs>
            <a:gs pos="50000">
              <a:srgbClr val="403D9F"/>
            </a:gs>
            <a:gs pos="100000">
              <a:srgbClr val="000541"/>
            </a:gs>
            <a:gs pos="0">
              <a:srgbClr val="0DCAF2"/>
            </a:gs>
          </a:gsLst>
          <a:path path="circle">
            <a:fillToRect t="100000" r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621198D-3905-6C40-89FA-50BA57F07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539" y="527404"/>
            <a:ext cx="636118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60EFFCF-E95A-6601-496A-9208E771D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3539" y="2637014"/>
            <a:ext cx="636118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pic>
        <p:nvPicPr>
          <p:cNvPr id="5" name="Obrázek 4" descr="Obsah obrázku Písmo, Grafika, grafický design, text&#10;&#10;Popis byl vytvořen automaticky">
            <a:extLst>
              <a:ext uri="{FF2B5EF4-FFF2-40B4-BE49-F238E27FC236}">
                <a16:creationId xmlns:a16="http://schemas.microsoft.com/office/drawing/2014/main" id="{0752EFA4-ED13-4CA3-BEA2-D3A691A8FCAF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5742373" y="246128"/>
            <a:ext cx="872090" cy="367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813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hf hdr="0" ftr="0" dt="0"/>
  <p:txStyles>
    <p:titleStyle>
      <a:lvl1pPr algn="l" defTabSz="417909" rtl="0" eaLnBrk="1" latinLnBrk="0" hangingPunct="1">
        <a:lnSpc>
          <a:spcPct val="90000"/>
        </a:lnSpc>
        <a:spcBef>
          <a:spcPct val="0"/>
        </a:spcBef>
        <a:buNone/>
        <a:defRPr sz="2011" b="1" i="0" kern="1200" baseline="0">
          <a:solidFill>
            <a:schemeClr val="bg1"/>
          </a:solidFill>
          <a:latin typeface="Source Sans Pro" panose="020B0503030403020204" pitchFamily="34" charset="0"/>
          <a:ea typeface="Source Sans Pro" panose="020B0503030403020204" pitchFamily="34" charset="0"/>
          <a:cs typeface="+mj-cs"/>
        </a:defRPr>
      </a:lvl1pPr>
    </p:titleStyle>
    <p:bodyStyle>
      <a:lvl1pPr marL="104478" indent="-104478" algn="l" defTabSz="417909" rtl="0" eaLnBrk="1" latinLnBrk="0" hangingPunct="1">
        <a:lnSpc>
          <a:spcPct val="90000"/>
        </a:lnSpc>
        <a:spcBef>
          <a:spcPts val="457"/>
        </a:spcBef>
        <a:buFont typeface="Arial" panose="020B0604020202020204" pitchFamily="34" charset="0"/>
        <a:buChar char="•"/>
        <a:defRPr sz="1280" b="0" i="0" kern="1200">
          <a:solidFill>
            <a:schemeClr val="bg1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1pPr>
      <a:lvl2pPr marL="313432" indent="-104478" algn="l" defTabSz="417909" rtl="0" eaLnBrk="1" latinLnBrk="0" hangingPunct="1">
        <a:lnSpc>
          <a:spcPct val="90000"/>
        </a:lnSpc>
        <a:spcBef>
          <a:spcPts val="228"/>
        </a:spcBef>
        <a:buFont typeface="Arial" panose="020B0604020202020204" pitchFamily="34" charset="0"/>
        <a:buChar char="•"/>
        <a:defRPr sz="1097" b="0" i="0" kern="1200">
          <a:solidFill>
            <a:schemeClr val="bg1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2pPr>
      <a:lvl3pPr marL="522387" indent="-104478" algn="l" defTabSz="417909" rtl="0" eaLnBrk="1" latinLnBrk="0" hangingPunct="1">
        <a:lnSpc>
          <a:spcPct val="90000"/>
        </a:lnSpc>
        <a:spcBef>
          <a:spcPts val="228"/>
        </a:spcBef>
        <a:buFont typeface="Arial" panose="020B0604020202020204" pitchFamily="34" charset="0"/>
        <a:buChar char="•"/>
        <a:defRPr sz="914" b="0" i="0" kern="1200">
          <a:solidFill>
            <a:schemeClr val="bg1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3pPr>
      <a:lvl4pPr marL="731342" indent="-104478" algn="l" defTabSz="417909" rtl="0" eaLnBrk="1" latinLnBrk="0" hangingPunct="1">
        <a:lnSpc>
          <a:spcPct val="90000"/>
        </a:lnSpc>
        <a:spcBef>
          <a:spcPts val="228"/>
        </a:spcBef>
        <a:buFont typeface="Arial" panose="020B0604020202020204" pitchFamily="34" charset="0"/>
        <a:buChar char="•"/>
        <a:defRPr sz="823" b="0" i="0" kern="1200">
          <a:solidFill>
            <a:schemeClr val="bg1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4pPr>
      <a:lvl5pPr marL="940297" indent="-104478" algn="l" defTabSz="417909" rtl="0" eaLnBrk="1" latinLnBrk="0" hangingPunct="1">
        <a:lnSpc>
          <a:spcPct val="90000"/>
        </a:lnSpc>
        <a:spcBef>
          <a:spcPts val="228"/>
        </a:spcBef>
        <a:buFont typeface="Arial" panose="020B0604020202020204" pitchFamily="34" charset="0"/>
        <a:buChar char="•"/>
        <a:defRPr sz="823" b="0" i="0" kern="1200">
          <a:solidFill>
            <a:schemeClr val="bg1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5pPr>
      <a:lvl6pPr marL="1149251" indent="-104478" algn="l" defTabSz="417909" rtl="0" eaLnBrk="1" latinLnBrk="0" hangingPunct="1">
        <a:lnSpc>
          <a:spcPct val="90000"/>
        </a:lnSpc>
        <a:spcBef>
          <a:spcPts val="228"/>
        </a:spcBef>
        <a:buFont typeface="Arial" panose="020B0604020202020204" pitchFamily="34" charset="0"/>
        <a:buChar char="•"/>
        <a:defRPr sz="823" kern="1200">
          <a:solidFill>
            <a:schemeClr val="tx1"/>
          </a:solidFill>
          <a:latin typeface="+mn-lt"/>
          <a:ea typeface="+mn-ea"/>
          <a:cs typeface="+mn-cs"/>
        </a:defRPr>
      </a:lvl6pPr>
      <a:lvl7pPr marL="1358206" indent="-104478" algn="l" defTabSz="417909" rtl="0" eaLnBrk="1" latinLnBrk="0" hangingPunct="1">
        <a:lnSpc>
          <a:spcPct val="90000"/>
        </a:lnSpc>
        <a:spcBef>
          <a:spcPts val="228"/>
        </a:spcBef>
        <a:buFont typeface="Arial" panose="020B0604020202020204" pitchFamily="34" charset="0"/>
        <a:buChar char="•"/>
        <a:defRPr sz="823" kern="1200">
          <a:solidFill>
            <a:schemeClr val="tx1"/>
          </a:solidFill>
          <a:latin typeface="+mn-lt"/>
          <a:ea typeface="+mn-ea"/>
          <a:cs typeface="+mn-cs"/>
        </a:defRPr>
      </a:lvl7pPr>
      <a:lvl8pPr marL="1567161" indent="-104478" algn="l" defTabSz="417909" rtl="0" eaLnBrk="1" latinLnBrk="0" hangingPunct="1">
        <a:lnSpc>
          <a:spcPct val="90000"/>
        </a:lnSpc>
        <a:spcBef>
          <a:spcPts val="228"/>
        </a:spcBef>
        <a:buFont typeface="Arial" panose="020B0604020202020204" pitchFamily="34" charset="0"/>
        <a:buChar char="•"/>
        <a:defRPr sz="823" kern="1200">
          <a:solidFill>
            <a:schemeClr val="tx1"/>
          </a:solidFill>
          <a:latin typeface="+mn-lt"/>
          <a:ea typeface="+mn-ea"/>
          <a:cs typeface="+mn-cs"/>
        </a:defRPr>
      </a:lvl8pPr>
      <a:lvl9pPr marL="1776115" indent="-104478" algn="l" defTabSz="417909" rtl="0" eaLnBrk="1" latinLnBrk="0" hangingPunct="1">
        <a:lnSpc>
          <a:spcPct val="90000"/>
        </a:lnSpc>
        <a:spcBef>
          <a:spcPts val="228"/>
        </a:spcBef>
        <a:buFont typeface="Arial" panose="020B0604020202020204" pitchFamily="34" charset="0"/>
        <a:buChar char="•"/>
        <a:defRPr sz="8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417909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1pPr>
      <a:lvl2pPr marL="208955" algn="l" defTabSz="417909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2pPr>
      <a:lvl3pPr marL="417909" algn="l" defTabSz="417909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3pPr>
      <a:lvl4pPr marL="626864" algn="l" defTabSz="417909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4pPr>
      <a:lvl5pPr marL="835819" algn="l" defTabSz="417909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5pPr>
      <a:lvl6pPr marL="1044773" algn="l" defTabSz="417909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6pPr>
      <a:lvl7pPr marL="1253728" algn="l" defTabSz="417909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7pPr>
      <a:lvl8pPr marL="1462683" algn="l" defTabSz="417909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8pPr>
      <a:lvl9pPr marL="1671638" algn="l" defTabSz="417909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8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44248B-E718-8F1D-03CF-2C6C88573E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9C368A6-12F7-4DFA-8A71-8249D0CFE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778" y="1034672"/>
            <a:ext cx="4877923" cy="428515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650"/>
              </a:spcAft>
            </a:pPr>
            <a:r>
              <a:rPr lang="cs-CZ" sz="1950" dirty="0" err="1">
                <a:cs typeface="Times New Roman" panose="02020603050405020304" pitchFamily="18" charset="0"/>
              </a:rPr>
              <a:t>Check</a:t>
            </a:r>
            <a:r>
              <a:rPr lang="cs-CZ" sz="1950" dirty="0">
                <a:cs typeface="Times New Roman" panose="02020603050405020304" pitchFamily="18" charset="0"/>
              </a:rPr>
              <a:t>-list pro výběr externího lektora</a:t>
            </a:r>
            <a:endParaRPr lang="cs-CZ" sz="1950" kern="100" dirty="0">
              <a:cs typeface="Times New Roman" panose="02020603050405020304" pitchFamily="18" charset="0"/>
            </a:endParaRPr>
          </a:p>
        </p:txBody>
      </p:sp>
      <p:grpSp>
        <p:nvGrpSpPr>
          <p:cNvPr id="47" name="Skupina 46">
            <a:extLst>
              <a:ext uri="{FF2B5EF4-FFF2-40B4-BE49-F238E27FC236}">
                <a16:creationId xmlns:a16="http://schemas.microsoft.com/office/drawing/2014/main" id="{C7957A56-EF41-E404-4FCC-CBA5C4D86520}"/>
              </a:ext>
            </a:extLst>
          </p:cNvPr>
          <p:cNvGrpSpPr/>
          <p:nvPr/>
        </p:nvGrpSpPr>
        <p:grpSpPr>
          <a:xfrm>
            <a:off x="1141397" y="2114219"/>
            <a:ext cx="4782402" cy="193196"/>
            <a:chOff x="385675" y="798424"/>
            <a:chExt cx="5886033" cy="237780"/>
          </a:xfrm>
        </p:grpSpPr>
        <p:sp>
          <p:nvSpPr>
            <p:cNvPr id="48" name="Zástupný obsah 4">
              <a:extLst>
                <a:ext uri="{FF2B5EF4-FFF2-40B4-BE49-F238E27FC236}">
                  <a16:creationId xmlns:a16="http://schemas.microsoft.com/office/drawing/2014/main" id="{33473BE1-CE24-5416-530A-938EF253395B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798424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Definujte cíle školení.</a:t>
              </a:r>
            </a:p>
          </p:txBody>
        </p:sp>
        <p:grpSp>
          <p:nvGrpSpPr>
            <p:cNvPr id="49" name="Skupina 48">
              <a:extLst>
                <a:ext uri="{FF2B5EF4-FFF2-40B4-BE49-F238E27FC236}">
                  <a16:creationId xmlns:a16="http://schemas.microsoft.com/office/drawing/2014/main" id="{2DC005CA-D0F6-5D39-B878-D8DEFEDB576A}"/>
                </a:ext>
              </a:extLst>
            </p:cNvPr>
            <p:cNvGrpSpPr/>
            <p:nvPr/>
          </p:nvGrpSpPr>
          <p:grpSpPr>
            <a:xfrm>
              <a:off x="385675" y="825363"/>
              <a:ext cx="183901" cy="183901"/>
              <a:chOff x="1519003" y="2283502"/>
              <a:chExt cx="539646" cy="539646"/>
            </a:xfrm>
          </p:grpSpPr>
          <p:sp>
            <p:nvSpPr>
              <p:cNvPr id="50" name="Zaoblený obdélník 49">
                <a:extLst>
                  <a:ext uri="{FF2B5EF4-FFF2-40B4-BE49-F238E27FC236}">
                    <a16:creationId xmlns:a16="http://schemas.microsoft.com/office/drawing/2014/main" id="{A66DCA5E-0682-7E76-E0A0-F82B465F8373}"/>
                  </a:ext>
                </a:extLst>
              </p:cNvPr>
              <p:cNvSpPr/>
              <p:nvPr/>
            </p:nvSpPr>
            <p:spPr>
              <a:xfrm>
                <a:off x="1519003" y="2283502"/>
                <a:ext cx="539646" cy="539646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42950"/>
                <a:endParaRPr lang="cs-CZ" sz="1463">
                  <a:solidFill>
                    <a:srgbClr val="FFFFFF"/>
                  </a:solidFill>
                  <a:latin typeface="Aptos" panose="02110004020202020204"/>
                </a:endParaRPr>
              </a:p>
            </p:txBody>
          </p:sp>
          <p:pic>
            <p:nvPicPr>
              <p:cNvPr id="51" name="Grafický objekt 50">
                <a:extLst>
                  <a:ext uri="{FF2B5EF4-FFF2-40B4-BE49-F238E27FC236}">
                    <a16:creationId xmlns:a16="http://schemas.microsoft.com/office/drawing/2014/main" id="{02FA8C66-11F1-D1E2-917B-ADF8C6044F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596154" y="2360653"/>
                <a:ext cx="385344" cy="385344"/>
              </a:xfrm>
              <a:prstGeom prst="rect">
                <a:avLst/>
              </a:prstGeom>
            </p:spPr>
          </p:pic>
        </p:grpSp>
      </p:grpSp>
      <p:grpSp>
        <p:nvGrpSpPr>
          <p:cNvPr id="75" name="Skupina 74">
            <a:extLst>
              <a:ext uri="{FF2B5EF4-FFF2-40B4-BE49-F238E27FC236}">
                <a16:creationId xmlns:a16="http://schemas.microsoft.com/office/drawing/2014/main" id="{F7E8A188-D5D0-9DE2-A9C7-8A6F8A934202}"/>
              </a:ext>
            </a:extLst>
          </p:cNvPr>
          <p:cNvGrpSpPr/>
          <p:nvPr/>
        </p:nvGrpSpPr>
        <p:grpSpPr>
          <a:xfrm>
            <a:off x="860778" y="3290208"/>
            <a:ext cx="4821298" cy="227210"/>
            <a:chOff x="337803" y="3312349"/>
            <a:chExt cx="5933905" cy="279643"/>
          </a:xfrm>
        </p:grpSpPr>
        <p:sp>
          <p:nvSpPr>
            <p:cNvPr id="76" name="Zástupný obsah 4">
              <a:extLst>
                <a:ext uri="{FF2B5EF4-FFF2-40B4-BE49-F238E27FC236}">
                  <a16:creationId xmlns:a16="http://schemas.microsoft.com/office/drawing/2014/main" id="{DE7407AE-025A-D1A9-7725-3FEDC9C7FC07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3334591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1600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Stanovení rozpočtu</a:t>
              </a:r>
              <a:endParaRPr lang="cs-CZ" sz="731" b="1" dirty="0">
                <a:solidFill>
                  <a:srgbClr val="FFFFFF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77" name="Oval 2">
              <a:extLst>
                <a:ext uri="{FF2B5EF4-FFF2-40B4-BE49-F238E27FC236}">
                  <a16:creationId xmlns:a16="http://schemas.microsoft.com/office/drawing/2014/main" id="{762874D6-C6E3-E251-69F2-DCE304BDEF85}"/>
                </a:ext>
              </a:extLst>
            </p:cNvPr>
            <p:cNvSpPr/>
            <p:nvPr/>
          </p:nvSpPr>
          <p:spPr>
            <a:xfrm>
              <a:off x="337803" y="3312349"/>
              <a:ext cx="279643" cy="279643"/>
            </a:xfrm>
            <a:prstGeom prst="ellipse">
              <a:avLst/>
            </a:prstGeom>
            <a:solidFill>
              <a:srgbClr val="FFFCF2">
                <a:alpha val="29804"/>
              </a:srgbClr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42950"/>
              <a:r>
                <a:rPr lang="cs-CZ" sz="914">
                  <a:solidFill>
                    <a:srgbClr val="FFFFFF"/>
                  </a:solidFill>
                  <a:latin typeface="Source Sans Pro" panose="020B0503030403020204" pitchFamily="34" charset="77"/>
                </a:rPr>
                <a:t>2</a:t>
              </a:r>
            </a:p>
          </p:txBody>
        </p:sp>
      </p:grpSp>
      <p:grpSp>
        <p:nvGrpSpPr>
          <p:cNvPr id="78" name="Skupina 77">
            <a:extLst>
              <a:ext uri="{FF2B5EF4-FFF2-40B4-BE49-F238E27FC236}">
                <a16:creationId xmlns:a16="http://schemas.microsoft.com/office/drawing/2014/main" id="{7D0640B7-6451-977F-7997-CA0C2A689328}"/>
              </a:ext>
            </a:extLst>
          </p:cNvPr>
          <p:cNvGrpSpPr/>
          <p:nvPr/>
        </p:nvGrpSpPr>
        <p:grpSpPr>
          <a:xfrm>
            <a:off x="860778" y="4324453"/>
            <a:ext cx="4821298" cy="227210"/>
            <a:chOff x="337803" y="3312349"/>
            <a:chExt cx="5933905" cy="279643"/>
          </a:xfrm>
        </p:grpSpPr>
        <p:sp>
          <p:nvSpPr>
            <p:cNvPr id="79" name="Zástupný obsah 4">
              <a:extLst>
                <a:ext uri="{FF2B5EF4-FFF2-40B4-BE49-F238E27FC236}">
                  <a16:creationId xmlns:a16="http://schemas.microsoft.com/office/drawing/2014/main" id="{40F06E52-0FA4-34AB-23BD-EB9B0A2D5728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3334591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1600" dirty="0">
                  <a:effectLst/>
                  <a:cs typeface="Times New Roman" panose="02020603050405020304" pitchFamily="18" charset="0"/>
                </a:rPr>
                <a:t>Vyhledání potenciálních lektorů</a:t>
              </a:r>
              <a:endParaRPr lang="cs-CZ" sz="1600" b="1" dirty="0">
                <a:solidFill>
                  <a:srgbClr val="FFFFFF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80" name="Oval 2">
              <a:extLst>
                <a:ext uri="{FF2B5EF4-FFF2-40B4-BE49-F238E27FC236}">
                  <a16:creationId xmlns:a16="http://schemas.microsoft.com/office/drawing/2014/main" id="{8D3D8768-F4B4-8B69-377D-EAACBF539D45}"/>
                </a:ext>
              </a:extLst>
            </p:cNvPr>
            <p:cNvSpPr/>
            <p:nvPr/>
          </p:nvSpPr>
          <p:spPr>
            <a:xfrm>
              <a:off x="337803" y="3312349"/>
              <a:ext cx="279643" cy="279643"/>
            </a:xfrm>
            <a:prstGeom prst="ellipse">
              <a:avLst/>
            </a:prstGeom>
            <a:solidFill>
              <a:srgbClr val="FFFCF2">
                <a:alpha val="29804"/>
              </a:srgbClr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42950"/>
              <a:r>
                <a:rPr lang="cs-CZ" sz="914">
                  <a:solidFill>
                    <a:srgbClr val="FFFFFF"/>
                  </a:solidFill>
                  <a:latin typeface="Source Sans Pro" panose="020B0503030403020204" pitchFamily="34" charset="77"/>
                </a:rPr>
                <a:t>3</a:t>
              </a:r>
            </a:p>
          </p:txBody>
        </p:sp>
      </p:grpSp>
      <p:grpSp>
        <p:nvGrpSpPr>
          <p:cNvPr id="81" name="Skupina 80">
            <a:extLst>
              <a:ext uri="{FF2B5EF4-FFF2-40B4-BE49-F238E27FC236}">
                <a16:creationId xmlns:a16="http://schemas.microsoft.com/office/drawing/2014/main" id="{09EAAE8E-3688-4B62-8CF1-2DA5F854777D}"/>
              </a:ext>
            </a:extLst>
          </p:cNvPr>
          <p:cNvGrpSpPr/>
          <p:nvPr/>
        </p:nvGrpSpPr>
        <p:grpSpPr>
          <a:xfrm>
            <a:off x="860778" y="5354338"/>
            <a:ext cx="4821298" cy="227210"/>
            <a:chOff x="337803" y="3312349"/>
            <a:chExt cx="5933905" cy="279643"/>
          </a:xfrm>
        </p:grpSpPr>
        <p:sp>
          <p:nvSpPr>
            <p:cNvPr id="82" name="Zástupný obsah 4">
              <a:extLst>
                <a:ext uri="{FF2B5EF4-FFF2-40B4-BE49-F238E27FC236}">
                  <a16:creationId xmlns:a16="http://schemas.microsoft.com/office/drawing/2014/main" id="{6F987DA6-2A7E-87EA-EF3C-D92311DCB566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3334591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1600" dirty="0">
                  <a:effectLst/>
                  <a:cs typeface="Times New Roman" panose="02020603050405020304" pitchFamily="18" charset="0"/>
                </a:rPr>
                <a:t>Ověření odbornosti a zkušeností</a:t>
              </a:r>
              <a:endParaRPr lang="cs-CZ" sz="1600" b="1" dirty="0">
                <a:solidFill>
                  <a:srgbClr val="FFFFFF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83" name="Oval 2">
              <a:extLst>
                <a:ext uri="{FF2B5EF4-FFF2-40B4-BE49-F238E27FC236}">
                  <a16:creationId xmlns:a16="http://schemas.microsoft.com/office/drawing/2014/main" id="{F837CBF0-30E9-9557-F393-EAC5D217A1A6}"/>
                </a:ext>
              </a:extLst>
            </p:cNvPr>
            <p:cNvSpPr/>
            <p:nvPr/>
          </p:nvSpPr>
          <p:spPr>
            <a:xfrm>
              <a:off x="337803" y="3312349"/>
              <a:ext cx="279643" cy="279643"/>
            </a:xfrm>
            <a:prstGeom prst="ellipse">
              <a:avLst/>
            </a:prstGeom>
            <a:solidFill>
              <a:srgbClr val="FFFCF2">
                <a:alpha val="29804"/>
              </a:srgbClr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42950"/>
              <a:r>
                <a:rPr lang="cs-CZ" sz="914">
                  <a:solidFill>
                    <a:srgbClr val="FFFFFF"/>
                  </a:solidFill>
                  <a:latin typeface="Source Sans Pro" panose="020B0503030403020204" pitchFamily="34" charset="77"/>
                </a:rPr>
                <a:t>4</a:t>
              </a:r>
            </a:p>
          </p:txBody>
        </p:sp>
      </p:grpSp>
      <p:grpSp>
        <p:nvGrpSpPr>
          <p:cNvPr id="3" name="Skupina 2">
            <a:extLst>
              <a:ext uri="{FF2B5EF4-FFF2-40B4-BE49-F238E27FC236}">
                <a16:creationId xmlns:a16="http://schemas.microsoft.com/office/drawing/2014/main" id="{015267BB-9176-6F1F-8F2E-5235E14C4382}"/>
              </a:ext>
            </a:extLst>
          </p:cNvPr>
          <p:cNvGrpSpPr/>
          <p:nvPr/>
        </p:nvGrpSpPr>
        <p:grpSpPr>
          <a:xfrm>
            <a:off x="860778" y="1738320"/>
            <a:ext cx="4821298" cy="227210"/>
            <a:chOff x="337803" y="3312349"/>
            <a:chExt cx="5933905" cy="279643"/>
          </a:xfrm>
        </p:grpSpPr>
        <p:sp>
          <p:nvSpPr>
            <p:cNvPr id="5" name="Zástupný obsah 4">
              <a:extLst>
                <a:ext uri="{FF2B5EF4-FFF2-40B4-BE49-F238E27FC236}">
                  <a16:creationId xmlns:a16="http://schemas.microsoft.com/office/drawing/2014/main" id="{EF1DEC64-37BC-89FA-7E0A-48314EDBE4E1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3334591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1600" dirty="0">
                  <a:effectLst/>
                  <a:cs typeface="Times New Roman" panose="02020603050405020304" pitchFamily="18" charset="0"/>
                </a:rPr>
                <a:t>Identifikace vzdělávacích potřeb</a:t>
              </a:r>
              <a:endParaRPr lang="cs-CZ" sz="1600" b="1" dirty="0">
                <a:solidFill>
                  <a:srgbClr val="FFFFFF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6" name="Oval 2">
              <a:extLst>
                <a:ext uri="{FF2B5EF4-FFF2-40B4-BE49-F238E27FC236}">
                  <a16:creationId xmlns:a16="http://schemas.microsoft.com/office/drawing/2014/main" id="{7EB78511-1C61-238B-8EE3-FA99D0CA4E01}"/>
                </a:ext>
              </a:extLst>
            </p:cNvPr>
            <p:cNvSpPr/>
            <p:nvPr/>
          </p:nvSpPr>
          <p:spPr>
            <a:xfrm>
              <a:off x="337803" y="3312349"/>
              <a:ext cx="279643" cy="279643"/>
            </a:xfrm>
            <a:prstGeom prst="ellipse">
              <a:avLst/>
            </a:prstGeom>
            <a:solidFill>
              <a:srgbClr val="FFFCF2">
                <a:alpha val="29804"/>
              </a:srgbClr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42950"/>
              <a:r>
                <a:rPr lang="cs-CZ" sz="914">
                  <a:solidFill>
                    <a:srgbClr val="FFFFFF"/>
                  </a:solidFill>
                  <a:latin typeface="Source Sans Pro" panose="020B0503030403020204" pitchFamily="34" charset="77"/>
                </a:rPr>
                <a:t>1</a:t>
              </a:r>
            </a:p>
          </p:txBody>
        </p:sp>
      </p:grpSp>
      <p:grpSp>
        <p:nvGrpSpPr>
          <p:cNvPr id="7" name="Skupina 6">
            <a:extLst>
              <a:ext uri="{FF2B5EF4-FFF2-40B4-BE49-F238E27FC236}">
                <a16:creationId xmlns:a16="http://schemas.microsoft.com/office/drawing/2014/main" id="{9C128360-73B1-44C4-F31E-BD7C64C4CD68}"/>
              </a:ext>
            </a:extLst>
          </p:cNvPr>
          <p:cNvGrpSpPr/>
          <p:nvPr/>
        </p:nvGrpSpPr>
        <p:grpSpPr>
          <a:xfrm>
            <a:off x="1141397" y="2378385"/>
            <a:ext cx="4782402" cy="193196"/>
            <a:chOff x="385675" y="798424"/>
            <a:chExt cx="5886033" cy="237780"/>
          </a:xfrm>
        </p:grpSpPr>
        <p:sp>
          <p:nvSpPr>
            <p:cNvPr id="8" name="Zástupný obsah 4">
              <a:extLst>
                <a:ext uri="{FF2B5EF4-FFF2-40B4-BE49-F238E27FC236}">
                  <a16:creationId xmlns:a16="http://schemas.microsoft.com/office/drawing/2014/main" id="{3993DBD8-839F-EB81-7F02-AADCFE97AA3C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798424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Určete konkrétní dovednosti a znalosti, které potřebujete rozvíjet.</a:t>
              </a:r>
            </a:p>
          </p:txBody>
        </p:sp>
        <p:grpSp>
          <p:nvGrpSpPr>
            <p:cNvPr id="9" name="Skupina 8">
              <a:extLst>
                <a:ext uri="{FF2B5EF4-FFF2-40B4-BE49-F238E27FC236}">
                  <a16:creationId xmlns:a16="http://schemas.microsoft.com/office/drawing/2014/main" id="{99927A0C-DC42-BCED-279C-E394B56E45F1}"/>
                </a:ext>
              </a:extLst>
            </p:cNvPr>
            <p:cNvGrpSpPr/>
            <p:nvPr/>
          </p:nvGrpSpPr>
          <p:grpSpPr>
            <a:xfrm>
              <a:off x="385675" y="825363"/>
              <a:ext cx="183901" cy="183901"/>
              <a:chOff x="1519003" y="2283502"/>
              <a:chExt cx="539646" cy="539646"/>
            </a:xfrm>
          </p:grpSpPr>
          <p:sp>
            <p:nvSpPr>
              <p:cNvPr id="10" name="Zaoblený obdélník 49">
                <a:extLst>
                  <a:ext uri="{FF2B5EF4-FFF2-40B4-BE49-F238E27FC236}">
                    <a16:creationId xmlns:a16="http://schemas.microsoft.com/office/drawing/2014/main" id="{6D93B053-B5BB-6865-C88D-1275C204A12A}"/>
                  </a:ext>
                </a:extLst>
              </p:cNvPr>
              <p:cNvSpPr/>
              <p:nvPr/>
            </p:nvSpPr>
            <p:spPr>
              <a:xfrm>
                <a:off x="1519003" y="2283502"/>
                <a:ext cx="539646" cy="539646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42950"/>
                <a:endParaRPr lang="cs-CZ" sz="1463">
                  <a:solidFill>
                    <a:srgbClr val="FFFFFF"/>
                  </a:solidFill>
                  <a:latin typeface="Aptos" panose="02110004020202020204"/>
                </a:endParaRPr>
              </a:p>
            </p:txBody>
          </p:sp>
          <p:pic>
            <p:nvPicPr>
              <p:cNvPr id="11" name="Grafický objekt 10">
                <a:extLst>
                  <a:ext uri="{FF2B5EF4-FFF2-40B4-BE49-F238E27FC236}">
                    <a16:creationId xmlns:a16="http://schemas.microsoft.com/office/drawing/2014/main" id="{90BD69EB-CF99-864B-6926-2738B65666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596154" y="2360653"/>
                <a:ext cx="385344" cy="385344"/>
              </a:xfrm>
              <a:prstGeom prst="rect">
                <a:avLst/>
              </a:prstGeom>
            </p:spPr>
          </p:pic>
        </p:grpSp>
      </p:grpSp>
      <p:grpSp>
        <p:nvGrpSpPr>
          <p:cNvPr id="12" name="Skupina 11">
            <a:extLst>
              <a:ext uri="{FF2B5EF4-FFF2-40B4-BE49-F238E27FC236}">
                <a16:creationId xmlns:a16="http://schemas.microsoft.com/office/drawing/2014/main" id="{DCB34207-3CFD-ADC5-B799-3F36BB744467}"/>
              </a:ext>
            </a:extLst>
          </p:cNvPr>
          <p:cNvGrpSpPr/>
          <p:nvPr/>
        </p:nvGrpSpPr>
        <p:grpSpPr>
          <a:xfrm>
            <a:off x="1141397" y="2640760"/>
            <a:ext cx="4782402" cy="193196"/>
            <a:chOff x="385675" y="798424"/>
            <a:chExt cx="5886033" cy="237780"/>
          </a:xfrm>
        </p:grpSpPr>
        <p:sp>
          <p:nvSpPr>
            <p:cNvPr id="15" name="Zástupný obsah 4">
              <a:extLst>
                <a:ext uri="{FF2B5EF4-FFF2-40B4-BE49-F238E27FC236}">
                  <a16:creationId xmlns:a16="http://schemas.microsoft.com/office/drawing/2014/main" id="{2132D912-05BE-D103-4EF0-E120C4C94CC5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798424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Analyzujte cílovou skupinu účastníků.</a:t>
              </a:r>
            </a:p>
          </p:txBody>
        </p:sp>
        <p:grpSp>
          <p:nvGrpSpPr>
            <p:cNvPr id="16" name="Skupina 15">
              <a:extLst>
                <a:ext uri="{FF2B5EF4-FFF2-40B4-BE49-F238E27FC236}">
                  <a16:creationId xmlns:a16="http://schemas.microsoft.com/office/drawing/2014/main" id="{CBA70283-CEFB-EBB7-6C18-DC4DAE80F1EE}"/>
                </a:ext>
              </a:extLst>
            </p:cNvPr>
            <p:cNvGrpSpPr/>
            <p:nvPr/>
          </p:nvGrpSpPr>
          <p:grpSpPr>
            <a:xfrm>
              <a:off x="385675" y="825363"/>
              <a:ext cx="183901" cy="183901"/>
              <a:chOff x="1519003" y="2283502"/>
              <a:chExt cx="539646" cy="539646"/>
            </a:xfrm>
          </p:grpSpPr>
          <p:sp>
            <p:nvSpPr>
              <p:cNvPr id="17" name="Zaoblený obdélník 49">
                <a:extLst>
                  <a:ext uri="{FF2B5EF4-FFF2-40B4-BE49-F238E27FC236}">
                    <a16:creationId xmlns:a16="http://schemas.microsoft.com/office/drawing/2014/main" id="{640F32AE-242F-1144-2003-10F1433DE0B8}"/>
                  </a:ext>
                </a:extLst>
              </p:cNvPr>
              <p:cNvSpPr/>
              <p:nvPr/>
            </p:nvSpPr>
            <p:spPr>
              <a:xfrm>
                <a:off x="1519003" y="2283502"/>
                <a:ext cx="539646" cy="539646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42950"/>
                <a:endParaRPr lang="cs-CZ" sz="1463">
                  <a:solidFill>
                    <a:srgbClr val="FFFFFF"/>
                  </a:solidFill>
                  <a:latin typeface="Aptos" panose="02110004020202020204"/>
                </a:endParaRPr>
              </a:p>
            </p:txBody>
          </p:sp>
          <p:pic>
            <p:nvPicPr>
              <p:cNvPr id="18" name="Grafický objekt 17">
                <a:extLst>
                  <a:ext uri="{FF2B5EF4-FFF2-40B4-BE49-F238E27FC236}">
                    <a16:creationId xmlns:a16="http://schemas.microsoft.com/office/drawing/2014/main" id="{61983AC1-376F-06CB-9FB2-245A4C3083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596154" y="2360653"/>
                <a:ext cx="385344" cy="385344"/>
              </a:xfrm>
              <a:prstGeom prst="rect">
                <a:avLst/>
              </a:prstGeom>
            </p:spPr>
          </p:pic>
        </p:grpSp>
      </p:grpSp>
      <p:grpSp>
        <p:nvGrpSpPr>
          <p:cNvPr id="19" name="Skupina 18">
            <a:extLst>
              <a:ext uri="{FF2B5EF4-FFF2-40B4-BE49-F238E27FC236}">
                <a16:creationId xmlns:a16="http://schemas.microsoft.com/office/drawing/2014/main" id="{D42DF12F-9D75-D508-376A-2E4FD53B24A9}"/>
              </a:ext>
            </a:extLst>
          </p:cNvPr>
          <p:cNvGrpSpPr/>
          <p:nvPr/>
        </p:nvGrpSpPr>
        <p:grpSpPr>
          <a:xfrm>
            <a:off x="1141397" y="2886170"/>
            <a:ext cx="4782402" cy="193196"/>
            <a:chOff x="385675" y="798424"/>
            <a:chExt cx="5886033" cy="237780"/>
          </a:xfrm>
        </p:grpSpPr>
        <p:sp>
          <p:nvSpPr>
            <p:cNvPr id="20" name="Zástupný obsah 4">
              <a:extLst>
                <a:ext uri="{FF2B5EF4-FFF2-40B4-BE49-F238E27FC236}">
                  <a16:creationId xmlns:a16="http://schemas.microsoft.com/office/drawing/2014/main" id="{12FC5596-CE78-B060-8CE1-E023D9CD7002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798424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Zapojte klíčové stakeholdery, abyste zjistili jejich očekávání ohledně školení.</a:t>
              </a:r>
            </a:p>
          </p:txBody>
        </p:sp>
        <p:grpSp>
          <p:nvGrpSpPr>
            <p:cNvPr id="21" name="Skupina 20">
              <a:extLst>
                <a:ext uri="{FF2B5EF4-FFF2-40B4-BE49-F238E27FC236}">
                  <a16:creationId xmlns:a16="http://schemas.microsoft.com/office/drawing/2014/main" id="{78885E82-4005-2CDF-A84F-07765E0B7B6B}"/>
                </a:ext>
              </a:extLst>
            </p:cNvPr>
            <p:cNvGrpSpPr/>
            <p:nvPr/>
          </p:nvGrpSpPr>
          <p:grpSpPr>
            <a:xfrm>
              <a:off x="385675" y="825363"/>
              <a:ext cx="183901" cy="183901"/>
              <a:chOff x="1519003" y="2283502"/>
              <a:chExt cx="539646" cy="539646"/>
            </a:xfrm>
          </p:grpSpPr>
          <p:sp>
            <p:nvSpPr>
              <p:cNvPr id="22" name="Zaoblený obdélník 49">
                <a:extLst>
                  <a:ext uri="{FF2B5EF4-FFF2-40B4-BE49-F238E27FC236}">
                    <a16:creationId xmlns:a16="http://schemas.microsoft.com/office/drawing/2014/main" id="{962A3180-4975-8935-DE70-78185B62D109}"/>
                  </a:ext>
                </a:extLst>
              </p:cNvPr>
              <p:cNvSpPr/>
              <p:nvPr/>
            </p:nvSpPr>
            <p:spPr>
              <a:xfrm>
                <a:off x="1519003" y="2283502"/>
                <a:ext cx="539646" cy="539646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42950"/>
                <a:endParaRPr lang="cs-CZ" sz="1463">
                  <a:solidFill>
                    <a:srgbClr val="FFFFFF"/>
                  </a:solidFill>
                  <a:latin typeface="Aptos" panose="02110004020202020204"/>
                </a:endParaRPr>
              </a:p>
            </p:txBody>
          </p:sp>
          <p:pic>
            <p:nvPicPr>
              <p:cNvPr id="23" name="Grafický objekt 22">
                <a:extLst>
                  <a:ext uri="{FF2B5EF4-FFF2-40B4-BE49-F238E27FC236}">
                    <a16:creationId xmlns:a16="http://schemas.microsoft.com/office/drawing/2014/main" id="{AAE63B51-6C95-14B8-05EB-8F5CFED5971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596154" y="2360653"/>
                <a:ext cx="385344" cy="385344"/>
              </a:xfrm>
              <a:prstGeom prst="rect">
                <a:avLst/>
              </a:prstGeom>
            </p:spPr>
          </p:pic>
        </p:grpSp>
      </p:grpSp>
      <p:grpSp>
        <p:nvGrpSpPr>
          <p:cNvPr id="24" name="Skupina 23">
            <a:extLst>
              <a:ext uri="{FF2B5EF4-FFF2-40B4-BE49-F238E27FC236}">
                <a16:creationId xmlns:a16="http://schemas.microsoft.com/office/drawing/2014/main" id="{48E2B3C6-A238-C5D2-B0A9-2EF6C905B46C}"/>
              </a:ext>
            </a:extLst>
          </p:cNvPr>
          <p:cNvGrpSpPr/>
          <p:nvPr/>
        </p:nvGrpSpPr>
        <p:grpSpPr>
          <a:xfrm>
            <a:off x="1141397" y="3603521"/>
            <a:ext cx="4782402" cy="193196"/>
            <a:chOff x="385675" y="798424"/>
            <a:chExt cx="5886033" cy="237780"/>
          </a:xfrm>
        </p:grpSpPr>
        <p:sp>
          <p:nvSpPr>
            <p:cNvPr id="25" name="Zástupný obsah 4">
              <a:extLst>
                <a:ext uri="{FF2B5EF4-FFF2-40B4-BE49-F238E27FC236}">
                  <a16:creationId xmlns:a16="http://schemas.microsoft.com/office/drawing/2014/main" id="{5430BAD0-965A-6521-376C-49BD9D7DCB5C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798424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Určete finanční prostředky dostupné pro školení.</a:t>
              </a:r>
            </a:p>
          </p:txBody>
        </p:sp>
        <p:grpSp>
          <p:nvGrpSpPr>
            <p:cNvPr id="26" name="Skupina 25">
              <a:extLst>
                <a:ext uri="{FF2B5EF4-FFF2-40B4-BE49-F238E27FC236}">
                  <a16:creationId xmlns:a16="http://schemas.microsoft.com/office/drawing/2014/main" id="{FBE56CD4-8BED-73F0-51E8-CAF1EB95BB6E}"/>
                </a:ext>
              </a:extLst>
            </p:cNvPr>
            <p:cNvGrpSpPr/>
            <p:nvPr/>
          </p:nvGrpSpPr>
          <p:grpSpPr>
            <a:xfrm>
              <a:off x="385675" y="825363"/>
              <a:ext cx="183901" cy="183901"/>
              <a:chOff x="1519003" y="2283502"/>
              <a:chExt cx="539646" cy="539646"/>
            </a:xfrm>
          </p:grpSpPr>
          <p:sp>
            <p:nvSpPr>
              <p:cNvPr id="27" name="Zaoblený obdélník 49">
                <a:extLst>
                  <a:ext uri="{FF2B5EF4-FFF2-40B4-BE49-F238E27FC236}">
                    <a16:creationId xmlns:a16="http://schemas.microsoft.com/office/drawing/2014/main" id="{E6D2B75F-BC45-4A58-EBEE-AC7068F1BDC6}"/>
                  </a:ext>
                </a:extLst>
              </p:cNvPr>
              <p:cNvSpPr/>
              <p:nvPr/>
            </p:nvSpPr>
            <p:spPr>
              <a:xfrm>
                <a:off x="1519003" y="2283502"/>
                <a:ext cx="539646" cy="539646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42950"/>
                <a:endParaRPr lang="cs-CZ" sz="1463">
                  <a:solidFill>
                    <a:srgbClr val="FFFFFF"/>
                  </a:solidFill>
                  <a:latin typeface="Aptos" panose="02110004020202020204"/>
                </a:endParaRPr>
              </a:p>
            </p:txBody>
          </p:sp>
          <p:pic>
            <p:nvPicPr>
              <p:cNvPr id="28" name="Grafický objekt 27">
                <a:extLst>
                  <a:ext uri="{FF2B5EF4-FFF2-40B4-BE49-F238E27FC236}">
                    <a16:creationId xmlns:a16="http://schemas.microsoft.com/office/drawing/2014/main" id="{6F6693E3-8F21-DB74-0E10-81B2F577962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596154" y="2360653"/>
                <a:ext cx="385344" cy="385344"/>
              </a:xfrm>
              <a:prstGeom prst="rect">
                <a:avLst/>
              </a:prstGeom>
            </p:spPr>
          </p:pic>
        </p:grpSp>
      </p:grpSp>
      <p:grpSp>
        <p:nvGrpSpPr>
          <p:cNvPr id="29" name="Skupina 28">
            <a:extLst>
              <a:ext uri="{FF2B5EF4-FFF2-40B4-BE49-F238E27FC236}">
                <a16:creationId xmlns:a16="http://schemas.microsoft.com/office/drawing/2014/main" id="{3AFBAD7A-5D59-1409-B12A-BB4B536FF799}"/>
              </a:ext>
            </a:extLst>
          </p:cNvPr>
          <p:cNvGrpSpPr/>
          <p:nvPr/>
        </p:nvGrpSpPr>
        <p:grpSpPr>
          <a:xfrm>
            <a:off x="1141397" y="3867687"/>
            <a:ext cx="4782402" cy="193196"/>
            <a:chOff x="385675" y="798424"/>
            <a:chExt cx="5886033" cy="237780"/>
          </a:xfrm>
        </p:grpSpPr>
        <p:sp>
          <p:nvSpPr>
            <p:cNvPr id="30" name="Zástupný obsah 4">
              <a:extLst>
                <a:ext uri="{FF2B5EF4-FFF2-40B4-BE49-F238E27FC236}">
                  <a16:creationId xmlns:a16="http://schemas.microsoft.com/office/drawing/2014/main" id="{114197CE-ACEB-006C-A39B-EE10556F4956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798424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Zvažte poměr cena/výkon u různých lektorů.</a:t>
              </a:r>
            </a:p>
          </p:txBody>
        </p:sp>
        <p:grpSp>
          <p:nvGrpSpPr>
            <p:cNvPr id="31" name="Skupina 30">
              <a:extLst>
                <a:ext uri="{FF2B5EF4-FFF2-40B4-BE49-F238E27FC236}">
                  <a16:creationId xmlns:a16="http://schemas.microsoft.com/office/drawing/2014/main" id="{469D27E5-8860-F2D5-DD64-AA771C9C4B9F}"/>
                </a:ext>
              </a:extLst>
            </p:cNvPr>
            <p:cNvGrpSpPr/>
            <p:nvPr/>
          </p:nvGrpSpPr>
          <p:grpSpPr>
            <a:xfrm>
              <a:off x="385675" y="825363"/>
              <a:ext cx="183901" cy="183901"/>
              <a:chOff x="1519003" y="2283502"/>
              <a:chExt cx="539646" cy="539646"/>
            </a:xfrm>
          </p:grpSpPr>
          <p:sp>
            <p:nvSpPr>
              <p:cNvPr id="32" name="Zaoblený obdélník 49">
                <a:extLst>
                  <a:ext uri="{FF2B5EF4-FFF2-40B4-BE49-F238E27FC236}">
                    <a16:creationId xmlns:a16="http://schemas.microsoft.com/office/drawing/2014/main" id="{32C8197C-2C01-14A6-B3C4-CE09229BF0F2}"/>
                  </a:ext>
                </a:extLst>
              </p:cNvPr>
              <p:cNvSpPr/>
              <p:nvPr/>
            </p:nvSpPr>
            <p:spPr>
              <a:xfrm>
                <a:off x="1519003" y="2283502"/>
                <a:ext cx="539646" cy="539646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42950"/>
                <a:endParaRPr lang="cs-CZ" sz="1463">
                  <a:solidFill>
                    <a:srgbClr val="FFFFFF"/>
                  </a:solidFill>
                  <a:latin typeface="Aptos" panose="02110004020202020204"/>
                </a:endParaRPr>
              </a:p>
            </p:txBody>
          </p:sp>
          <p:pic>
            <p:nvPicPr>
              <p:cNvPr id="33" name="Grafický objekt 32">
                <a:extLst>
                  <a:ext uri="{FF2B5EF4-FFF2-40B4-BE49-F238E27FC236}">
                    <a16:creationId xmlns:a16="http://schemas.microsoft.com/office/drawing/2014/main" id="{5F4EB469-0CBD-F4A8-F0C9-43D5D00B355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596154" y="2360653"/>
                <a:ext cx="385344" cy="385344"/>
              </a:xfrm>
              <a:prstGeom prst="rect">
                <a:avLst/>
              </a:prstGeom>
            </p:spPr>
          </p:pic>
        </p:grpSp>
      </p:grpSp>
      <p:grpSp>
        <p:nvGrpSpPr>
          <p:cNvPr id="34" name="Skupina 33">
            <a:extLst>
              <a:ext uri="{FF2B5EF4-FFF2-40B4-BE49-F238E27FC236}">
                <a16:creationId xmlns:a16="http://schemas.microsoft.com/office/drawing/2014/main" id="{BBAAE2D9-8D7F-A572-E46C-EB20D4980149}"/>
              </a:ext>
            </a:extLst>
          </p:cNvPr>
          <p:cNvGrpSpPr/>
          <p:nvPr/>
        </p:nvGrpSpPr>
        <p:grpSpPr>
          <a:xfrm>
            <a:off x="1157544" y="4942213"/>
            <a:ext cx="4782402" cy="193196"/>
            <a:chOff x="385675" y="798424"/>
            <a:chExt cx="5886033" cy="237780"/>
          </a:xfrm>
        </p:grpSpPr>
        <p:sp>
          <p:nvSpPr>
            <p:cNvPr id="35" name="Zástupný obsah 4">
              <a:extLst>
                <a:ext uri="{FF2B5EF4-FFF2-40B4-BE49-F238E27FC236}">
                  <a16:creationId xmlns:a16="http://schemas.microsoft.com/office/drawing/2014/main" id="{09D8FD40-FDCA-7FEA-C08E-B5E29EA9DB38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798424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Využijte doporučení, profesní sítě a online platformy – FB HR skupiny, LinkedIn.</a:t>
              </a:r>
            </a:p>
          </p:txBody>
        </p:sp>
        <p:grpSp>
          <p:nvGrpSpPr>
            <p:cNvPr id="53" name="Skupina 52">
              <a:extLst>
                <a:ext uri="{FF2B5EF4-FFF2-40B4-BE49-F238E27FC236}">
                  <a16:creationId xmlns:a16="http://schemas.microsoft.com/office/drawing/2014/main" id="{2878CB3D-CC7F-387E-6DFE-EBE67571C977}"/>
                </a:ext>
              </a:extLst>
            </p:cNvPr>
            <p:cNvGrpSpPr/>
            <p:nvPr/>
          </p:nvGrpSpPr>
          <p:grpSpPr>
            <a:xfrm>
              <a:off x="385675" y="825363"/>
              <a:ext cx="183901" cy="183901"/>
              <a:chOff x="1519003" y="2283502"/>
              <a:chExt cx="539646" cy="539646"/>
            </a:xfrm>
          </p:grpSpPr>
          <p:sp>
            <p:nvSpPr>
              <p:cNvPr id="55" name="Zaoblený obdélník 49">
                <a:extLst>
                  <a:ext uri="{FF2B5EF4-FFF2-40B4-BE49-F238E27FC236}">
                    <a16:creationId xmlns:a16="http://schemas.microsoft.com/office/drawing/2014/main" id="{463359F9-4C5D-B318-1E15-5E90D5CDE793}"/>
                  </a:ext>
                </a:extLst>
              </p:cNvPr>
              <p:cNvSpPr/>
              <p:nvPr/>
            </p:nvSpPr>
            <p:spPr>
              <a:xfrm>
                <a:off x="1519003" y="2283502"/>
                <a:ext cx="539646" cy="539646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42950"/>
                <a:endParaRPr lang="cs-CZ" sz="1463">
                  <a:solidFill>
                    <a:srgbClr val="FFFFFF"/>
                  </a:solidFill>
                  <a:latin typeface="Aptos" panose="02110004020202020204"/>
                </a:endParaRPr>
              </a:p>
            </p:txBody>
          </p:sp>
          <p:pic>
            <p:nvPicPr>
              <p:cNvPr id="56" name="Grafický objekt 55">
                <a:extLst>
                  <a:ext uri="{FF2B5EF4-FFF2-40B4-BE49-F238E27FC236}">
                    <a16:creationId xmlns:a16="http://schemas.microsoft.com/office/drawing/2014/main" id="{854C1491-2F57-2DCB-D2B9-42A882F7E7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596154" y="2360653"/>
                <a:ext cx="385344" cy="385344"/>
              </a:xfrm>
              <a:prstGeom prst="rect">
                <a:avLst/>
              </a:prstGeom>
            </p:spPr>
          </p:pic>
        </p:grpSp>
      </p:grpSp>
      <p:grpSp>
        <p:nvGrpSpPr>
          <p:cNvPr id="57" name="Skupina 56">
            <a:extLst>
              <a:ext uri="{FF2B5EF4-FFF2-40B4-BE49-F238E27FC236}">
                <a16:creationId xmlns:a16="http://schemas.microsoft.com/office/drawing/2014/main" id="{D799EE1E-DDA3-57A5-2A80-FD8453998430}"/>
              </a:ext>
            </a:extLst>
          </p:cNvPr>
          <p:cNvGrpSpPr/>
          <p:nvPr/>
        </p:nvGrpSpPr>
        <p:grpSpPr>
          <a:xfrm>
            <a:off x="1157544" y="4673093"/>
            <a:ext cx="4782402" cy="193196"/>
            <a:chOff x="385675" y="798424"/>
            <a:chExt cx="5886033" cy="237780"/>
          </a:xfrm>
        </p:grpSpPr>
        <p:sp>
          <p:nvSpPr>
            <p:cNvPr id="58" name="Zástupný obsah 4">
              <a:extLst>
                <a:ext uri="{FF2B5EF4-FFF2-40B4-BE49-F238E27FC236}">
                  <a16:creationId xmlns:a16="http://schemas.microsoft.com/office/drawing/2014/main" id="{C4F974EE-5F83-3829-479D-1A29B8C0E2FD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798424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Sestavte seznam možných externích lektorů či agentur.</a:t>
              </a:r>
            </a:p>
          </p:txBody>
        </p:sp>
        <p:grpSp>
          <p:nvGrpSpPr>
            <p:cNvPr id="59" name="Skupina 58">
              <a:extLst>
                <a:ext uri="{FF2B5EF4-FFF2-40B4-BE49-F238E27FC236}">
                  <a16:creationId xmlns:a16="http://schemas.microsoft.com/office/drawing/2014/main" id="{D91BD286-5B6C-3D44-2ECF-124A17C87E91}"/>
                </a:ext>
              </a:extLst>
            </p:cNvPr>
            <p:cNvGrpSpPr/>
            <p:nvPr/>
          </p:nvGrpSpPr>
          <p:grpSpPr>
            <a:xfrm>
              <a:off x="385675" y="825363"/>
              <a:ext cx="183901" cy="183901"/>
              <a:chOff x="1519003" y="2283502"/>
              <a:chExt cx="539646" cy="539646"/>
            </a:xfrm>
          </p:grpSpPr>
          <p:sp>
            <p:nvSpPr>
              <p:cNvPr id="60" name="Zaoblený obdélník 49">
                <a:extLst>
                  <a:ext uri="{FF2B5EF4-FFF2-40B4-BE49-F238E27FC236}">
                    <a16:creationId xmlns:a16="http://schemas.microsoft.com/office/drawing/2014/main" id="{FA312A15-7A05-1504-0358-990C838998C0}"/>
                  </a:ext>
                </a:extLst>
              </p:cNvPr>
              <p:cNvSpPr/>
              <p:nvPr/>
            </p:nvSpPr>
            <p:spPr>
              <a:xfrm>
                <a:off x="1519003" y="2283502"/>
                <a:ext cx="539646" cy="539646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42950"/>
                <a:endParaRPr lang="cs-CZ" sz="1463">
                  <a:solidFill>
                    <a:srgbClr val="FFFFFF"/>
                  </a:solidFill>
                  <a:latin typeface="Aptos" panose="02110004020202020204"/>
                </a:endParaRPr>
              </a:p>
            </p:txBody>
          </p:sp>
          <p:pic>
            <p:nvPicPr>
              <p:cNvPr id="61" name="Grafický objekt 60">
                <a:extLst>
                  <a:ext uri="{FF2B5EF4-FFF2-40B4-BE49-F238E27FC236}">
                    <a16:creationId xmlns:a16="http://schemas.microsoft.com/office/drawing/2014/main" id="{18F1B67F-3F5D-AE35-A7DF-7E1271AA1FF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596154" y="2360653"/>
                <a:ext cx="385344" cy="385344"/>
              </a:xfrm>
              <a:prstGeom prst="rect">
                <a:avLst/>
              </a:prstGeom>
            </p:spPr>
          </p:pic>
        </p:grpSp>
      </p:grpSp>
      <p:grpSp>
        <p:nvGrpSpPr>
          <p:cNvPr id="62" name="Skupina 61">
            <a:extLst>
              <a:ext uri="{FF2B5EF4-FFF2-40B4-BE49-F238E27FC236}">
                <a16:creationId xmlns:a16="http://schemas.microsoft.com/office/drawing/2014/main" id="{FAFF9AFB-1860-6D6F-2EC0-9B7682BF71A7}"/>
              </a:ext>
            </a:extLst>
          </p:cNvPr>
          <p:cNvGrpSpPr/>
          <p:nvPr/>
        </p:nvGrpSpPr>
        <p:grpSpPr>
          <a:xfrm>
            <a:off x="1157544" y="5695732"/>
            <a:ext cx="4782402" cy="193196"/>
            <a:chOff x="385675" y="798424"/>
            <a:chExt cx="5886033" cy="237780"/>
          </a:xfrm>
        </p:grpSpPr>
        <p:sp>
          <p:nvSpPr>
            <p:cNvPr id="63" name="Zástupný obsah 4">
              <a:extLst>
                <a:ext uri="{FF2B5EF4-FFF2-40B4-BE49-F238E27FC236}">
                  <a16:creationId xmlns:a16="http://schemas.microsoft.com/office/drawing/2014/main" id="{B589E703-7E60-B126-E372-E6CA617201C6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798424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Prozkoumejte profesní historii lektora.</a:t>
              </a:r>
            </a:p>
          </p:txBody>
        </p:sp>
        <p:grpSp>
          <p:nvGrpSpPr>
            <p:cNvPr id="64" name="Skupina 63">
              <a:extLst>
                <a:ext uri="{FF2B5EF4-FFF2-40B4-BE49-F238E27FC236}">
                  <a16:creationId xmlns:a16="http://schemas.microsoft.com/office/drawing/2014/main" id="{F7C3F0C8-25E7-E171-327E-4E5A85047794}"/>
                </a:ext>
              </a:extLst>
            </p:cNvPr>
            <p:cNvGrpSpPr/>
            <p:nvPr/>
          </p:nvGrpSpPr>
          <p:grpSpPr>
            <a:xfrm>
              <a:off x="385675" y="825363"/>
              <a:ext cx="183901" cy="183901"/>
              <a:chOff x="1519003" y="2283502"/>
              <a:chExt cx="539646" cy="539646"/>
            </a:xfrm>
          </p:grpSpPr>
          <p:sp>
            <p:nvSpPr>
              <p:cNvPr id="65" name="Zaoblený obdélník 49">
                <a:extLst>
                  <a:ext uri="{FF2B5EF4-FFF2-40B4-BE49-F238E27FC236}">
                    <a16:creationId xmlns:a16="http://schemas.microsoft.com/office/drawing/2014/main" id="{9D9A75DA-889B-EA4A-2427-44CE1E02D816}"/>
                  </a:ext>
                </a:extLst>
              </p:cNvPr>
              <p:cNvSpPr/>
              <p:nvPr/>
            </p:nvSpPr>
            <p:spPr>
              <a:xfrm>
                <a:off x="1519003" y="2283502"/>
                <a:ext cx="539646" cy="539646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42950"/>
                <a:endParaRPr lang="cs-CZ" sz="1463">
                  <a:solidFill>
                    <a:srgbClr val="FFFFFF"/>
                  </a:solidFill>
                  <a:latin typeface="Aptos" panose="02110004020202020204"/>
                </a:endParaRPr>
              </a:p>
            </p:txBody>
          </p:sp>
          <p:pic>
            <p:nvPicPr>
              <p:cNvPr id="66" name="Grafický objekt 65">
                <a:extLst>
                  <a:ext uri="{FF2B5EF4-FFF2-40B4-BE49-F238E27FC236}">
                    <a16:creationId xmlns:a16="http://schemas.microsoft.com/office/drawing/2014/main" id="{09E891E7-CCA5-8134-A55A-D80B8EAB28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596154" y="2360653"/>
                <a:ext cx="385344" cy="385344"/>
              </a:xfrm>
              <a:prstGeom prst="rect">
                <a:avLst/>
              </a:prstGeom>
            </p:spPr>
          </p:pic>
        </p:grpSp>
      </p:grpSp>
      <p:grpSp>
        <p:nvGrpSpPr>
          <p:cNvPr id="67" name="Skupina 66">
            <a:extLst>
              <a:ext uri="{FF2B5EF4-FFF2-40B4-BE49-F238E27FC236}">
                <a16:creationId xmlns:a16="http://schemas.microsoft.com/office/drawing/2014/main" id="{8C26E816-1D3A-719B-7123-573063E9B7B3}"/>
              </a:ext>
            </a:extLst>
          </p:cNvPr>
          <p:cNvGrpSpPr/>
          <p:nvPr/>
        </p:nvGrpSpPr>
        <p:grpSpPr>
          <a:xfrm>
            <a:off x="1157544" y="5972098"/>
            <a:ext cx="4782402" cy="193196"/>
            <a:chOff x="385675" y="798424"/>
            <a:chExt cx="5886033" cy="237780"/>
          </a:xfrm>
        </p:grpSpPr>
        <p:sp>
          <p:nvSpPr>
            <p:cNvPr id="68" name="Zástupný obsah 4">
              <a:extLst>
                <a:ext uri="{FF2B5EF4-FFF2-40B4-BE49-F238E27FC236}">
                  <a16:creationId xmlns:a16="http://schemas.microsoft.com/office/drawing/2014/main" id="{C462EB8C-18A8-1CE1-D167-9D3595DBF063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798424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Ověřte relevantní certifikace a vzdělání.</a:t>
              </a:r>
            </a:p>
          </p:txBody>
        </p:sp>
        <p:grpSp>
          <p:nvGrpSpPr>
            <p:cNvPr id="69" name="Skupina 68">
              <a:extLst>
                <a:ext uri="{FF2B5EF4-FFF2-40B4-BE49-F238E27FC236}">
                  <a16:creationId xmlns:a16="http://schemas.microsoft.com/office/drawing/2014/main" id="{2220D5A3-1320-A300-9FB1-063F147D2604}"/>
                </a:ext>
              </a:extLst>
            </p:cNvPr>
            <p:cNvGrpSpPr/>
            <p:nvPr/>
          </p:nvGrpSpPr>
          <p:grpSpPr>
            <a:xfrm>
              <a:off x="385675" y="825363"/>
              <a:ext cx="183901" cy="183901"/>
              <a:chOff x="1519003" y="2283502"/>
              <a:chExt cx="539646" cy="539646"/>
            </a:xfrm>
          </p:grpSpPr>
          <p:sp>
            <p:nvSpPr>
              <p:cNvPr id="70" name="Zaoblený obdélník 49">
                <a:extLst>
                  <a:ext uri="{FF2B5EF4-FFF2-40B4-BE49-F238E27FC236}">
                    <a16:creationId xmlns:a16="http://schemas.microsoft.com/office/drawing/2014/main" id="{71EB76F8-0133-D18D-8276-8696D1165B6A}"/>
                  </a:ext>
                </a:extLst>
              </p:cNvPr>
              <p:cNvSpPr/>
              <p:nvPr/>
            </p:nvSpPr>
            <p:spPr>
              <a:xfrm>
                <a:off x="1519003" y="2283502"/>
                <a:ext cx="539646" cy="539646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42950"/>
                <a:endParaRPr lang="cs-CZ" sz="1463">
                  <a:solidFill>
                    <a:srgbClr val="FFFFFF"/>
                  </a:solidFill>
                  <a:latin typeface="Aptos" panose="02110004020202020204"/>
                </a:endParaRPr>
              </a:p>
            </p:txBody>
          </p:sp>
          <p:pic>
            <p:nvPicPr>
              <p:cNvPr id="71" name="Grafický objekt 70">
                <a:extLst>
                  <a:ext uri="{FF2B5EF4-FFF2-40B4-BE49-F238E27FC236}">
                    <a16:creationId xmlns:a16="http://schemas.microsoft.com/office/drawing/2014/main" id="{98EA6614-2B83-EB2F-F4D1-63CA08985B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596154" y="2360653"/>
                <a:ext cx="385344" cy="385344"/>
              </a:xfrm>
              <a:prstGeom prst="rect">
                <a:avLst/>
              </a:prstGeom>
            </p:spPr>
          </p:pic>
        </p:grpSp>
      </p:grpSp>
      <p:grpSp>
        <p:nvGrpSpPr>
          <p:cNvPr id="72" name="Skupina 71">
            <a:extLst>
              <a:ext uri="{FF2B5EF4-FFF2-40B4-BE49-F238E27FC236}">
                <a16:creationId xmlns:a16="http://schemas.microsoft.com/office/drawing/2014/main" id="{023D30C3-E738-39F8-C738-B73CDE1950DD}"/>
              </a:ext>
            </a:extLst>
          </p:cNvPr>
          <p:cNvGrpSpPr/>
          <p:nvPr/>
        </p:nvGrpSpPr>
        <p:grpSpPr>
          <a:xfrm>
            <a:off x="1157544" y="6233365"/>
            <a:ext cx="4782402" cy="193196"/>
            <a:chOff x="385675" y="798424"/>
            <a:chExt cx="5886033" cy="237780"/>
          </a:xfrm>
        </p:grpSpPr>
        <p:sp>
          <p:nvSpPr>
            <p:cNvPr id="84" name="Zástupný obsah 4">
              <a:extLst>
                <a:ext uri="{FF2B5EF4-FFF2-40B4-BE49-F238E27FC236}">
                  <a16:creationId xmlns:a16="http://schemas.microsoft.com/office/drawing/2014/main" id="{521EA033-E504-B011-A514-B39911C5753B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798424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pl-PL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Zjistěte zkušenosti v oboru a s podobnými projekty</a:t>
              </a: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.</a:t>
              </a:r>
            </a:p>
          </p:txBody>
        </p:sp>
        <p:grpSp>
          <p:nvGrpSpPr>
            <p:cNvPr id="85" name="Skupina 84">
              <a:extLst>
                <a:ext uri="{FF2B5EF4-FFF2-40B4-BE49-F238E27FC236}">
                  <a16:creationId xmlns:a16="http://schemas.microsoft.com/office/drawing/2014/main" id="{81EFD3A2-D3FB-2405-3B92-2A505E231910}"/>
                </a:ext>
              </a:extLst>
            </p:cNvPr>
            <p:cNvGrpSpPr/>
            <p:nvPr/>
          </p:nvGrpSpPr>
          <p:grpSpPr>
            <a:xfrm>
              <a:off x="385675" y="825363"/>
              <a:ext cx="183901" cy="183901"/>
              <a:chOff x="1519003" y="2283502"/>
              <a:chExt cx="539646" cy="539646"/>
            </a:xfrm>
          </p:grpSpPr>
          <p:sp>
            <p:nvSpPr>
              <p:cNvPr id="86" name="Zaoblený obdélník 49">
                <a:extLst>
                  <a:ext uri="{FF2B5EF4-FFF2-40B4-BE49-F238E27FC236}">
                    <a16:creationId xmlns:a16="http://schemas.microsoft.com/office/drawing/2014/main" id="{9641C1C2-815B-7A79-C60F-D1F2F38699B9}"/>
                  </a:ext>
                </a:extLst>
              </p:cNvPr>
              <p:cNvSpPr/>
              <p:nvPr/>
            </p:nvSpPr>
            <p:spPr>
              <a:xfrm>
                <a:off x="1519003" y="2283502"/>
                <a:ext cx="539646" cy="539646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42950"/>
                <a:endParaRPr lang="cs-CZ" sz="1463">
                  <a:solidFill>
                    <a:srgbClr val="FFFFFF"/>
                  </a:solidFill>
                  <a:latin typeface="Aptos" panose="02110004020202020204"/>
                </a:endParaRPr>
              </a:p>
            </p:txBody>
          </p:sp>
          <p:pic>
            <p:nvPicPr>
              <p:cNvPr id="87" name="Grafický objekt 86">
                <a:extLst>
                  <a:ext uri="{FF2B5EF4-FFF2-40B4-BE49-F238E27FC236}">
                    <a16:creationId xmlns:a16="http://schemas.microsoft.com/office/drawing/2014/main" id="{23FCC12E-FF5A-35B3-16D2-6D4FEC0264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596154" y="2360653"/>
                <a:ext cx="385344" cy="385344"/>
              </a:xfrm>
              <a:prstGeom prst="rect">
                <a:avLst/>
              </a:prstGeom>
            </p:spPr>
          </p:pic>
        </p:grpSp>
      </p:grpSp>
      <p:grpSp>
        <p:nvGrpSpPr>
          <p:cNvPr id="89" name="Skupina 88">
            <a:extLst>
              <a:ext uri="{FF2B5EF4-FFF2-40B4-BE49-F238E27FC236}">
                <a16:creationId xmlns:a16="http://schemas.microsoft.com/office/drawing/2014/main" id="{39EB6C9D-F938-AA66-14AB-E84A5AECBE70}"/>
              </a:ext>
            </a:extLst>
          </p:cNvPr>
          <p:cNvGrpSpPr/>
          <p:nvPr/>
        </p:nvGrpSpPr>
        <p:grpSpPr>
          <a:xfrm>
            <a:off x="860778" y="6591821"/>
            <a:ext cx="4821298" cy="227210"/>
            <a:chOff x="337803" y="3312349"/>
            <a:chExt cx="5933905" cy="279643"/>
          </a:xfrm>
        </p:grpSpPr>
        <p:sp>
          <p:nvSpPr>
            <p:cNvPr id="90" name="Zástupný obsah 4">
              <a:extLst>
                <a:ext uri="{FF2B5EF4-FFF2-40B4-BE49-F238E27FC236}">
                  <a16:creationId xmlns:a16="http://schemas.microsoft.com/office/drawing/2014/main" id="{E7C39163-7A50-5AF2-CC3F-F766980B5645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3334591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1600" dirty="0">
                  <a:effectLst/>
                  <a:cs typeface="Times New Roman" panose="02020603050405020304" pitchFamily="18" charset="0"/>
                </a:rPr>
                <a:t>Reference a recenze</a:t>
              </a:r>
              <a:endParaRPr lang="cs-CZ" sz="1600" b="1" dirty="0">
                <a:solidFill>
                  <a:srgbClr val="FFFFFF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92" name="Oval 2">
              <a:extLst>
                <a:ext uri="{FF2B5EF4-FFF2-40B4-BE49-F238E27FC236}">
                  <a16:creationId xmlns:a16="http://schemas.microsoft.com/office/drawing/2014/main" id="{8F8C63D9-6A77-08B7-EED9-72C4E774F948}"/>
                </a:ext>
              </a:extLst>
            </p:cNvPr>
            <p:cNvSpPr/>
            <p:nvPr/>
          </p:nvSpPr>
          <p:spPr>
            <a:xfrm>
              <a:off x="337803" y="3312349"/>
              <a:ext cx="279643" cy="279643"/>
            </a:xfrm>
            <a:prstGeom prst="ellipse">
              <a:avLst/>
            </a:prstGeom>
            <a:solidFill>
              <a:srgbClr val="FFFCF2">
                <a:alpha val="29804"/>
              </a:srgbClr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42950"/>
              <a:r>
                <a:rPr lang="cs-CZ" sz="914" dirty="0">
                  <a:solidFill>
                    <a:srgbClr val="FFFFFF"/>
                  </a:solidFill>
                  <a:latin typeface="Source Sans Pro" panose="020B0503030403020204" pitchFamily="34" charset="77"/>
                </a:rPr>
                <a:t>5</a:t>
              </a:r>
            </a:p>
          </p:txBody>
        </p:sp>
      </p:grpSp>
      <p:grpSp>
        <p:nvGrpSpPr>
          <p:cNvPr id="93" name="Skupina 92">
            <a:extLst>
              <a:ext uri="{FF2B5EF4-FFF2-40B4-BE49-F238E27FC236}">
                <a16:creationId xmlns:a16="http://schemas.microsoft.com/office/drawing/2014/main" id="{902AAFA1-178F-78EE-34EF-EA765E2B8603}"/>
              </a:ext>
            </a:extLst>
          </p:cNvPr>
          <p:cNvGrpSpPr/>
          <p:nvPr/>
        </p:nvGrpSpPr>
        <p:grpSpPr>
          <a:xfrm>
            <a:off x="1157544" y="6954330"/>
            <a:ext cx="4782402" cy="193196"/>
            <a:chOff x="385675" y="798424"/>
            <a:chExt cx="5886033" cy="237780"/>
          </a:xfrm>
        </p:grpSpPr>
        <p:sp>
          <p:nvSpPr>
            <p:cNvPr id="94" name="Zástupný obsah 4">
              <a:extLst>
                <a:ext uri="{FF2B5EF4-FFF2-40B4-BE49-F238E27FC236}">
                  <a16:creationId xmlns:a16="http://schemas.microsoft.com/office/drawing/2014/main" id="{E972E61B-00D8-A1FB-6E74-168AF2494739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798424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pl-PL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Požádejte o reference od předchozích klientů.</a:t>
              </a: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.</a:t>
              </a:r>
            </a:p>
          </p:txBody>
        </p:sp>
        <p:grpSp>
          <p:nvGrpSpPr>
            <p:cNvPr id="95" name="Skupina 94">
              <a:extLst>
                <a:ext uri="{FF2B5EF4-FFF2-40B4-BE49-F238E27FC236}">
                  <a16:creationId xmlns:a16="http://schemas.microsoft.com/office/drawing/2014/main" id="{61E1D9B8-0884-9C34-97F4-5F27394856B0}"/>
                </a:ext>
              </a:extLst>
            </p:cNvPr>
            <p:cNvGrpSpPr/>
            <p:nvPr/>
          </p:nvGrpSpPr>
          <p:grpSpPr>
            <a:xfrm>
              <a:off x="385675" y="825363"/>
              <a:ext cx="183901" cy="183901"/>
              <a:chOff x="1519003" y="2283502"/>
              <a:chExt cx="539646" cy="539646"/>
            </a:xfrm>
          </p:grpSpPr>
          <p:sp>
            <p:nvSpPr>
              <p:cNvPr id="96" name="Zaoblený obdélník 49">
                <a:extLst>
                  <a:ext uri="{FF2B5EF4-FFF2-40B4-BE49-F238E27FC236}">
                    <a16:creationId xmlns:a16="http://schemas.microsoft.com/office/drawing/2014/main" id="{E8BE4B69-EC42-09B1-E09B-728BAE24F512}"/>
                  </a:ext>
                </a:extLst>
              </p:cNvPr>
              <p:cNvSpPr/>
              <p:nvPr/>
            </p:nvSpPr>
            <p:spPr>
              <a:xfrm>
                <a:off x="1519003" y="2283502"/>
                <a:ext cx="539646" cy="539646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42950"/>
                <a:endParaRPr lang="cs-CZ" sz="1463">
                  <a:solidFill>
                    <a:srgbClr val="FFFFFF"/>
                  </a:solidFill>
                  <a:latin typeface="Aptos" panose="02110004020202020204"/>
                </a:endParaRPr>
              </a:p>
            </p:txBody>
          </p:sp>
          <p:pic>
            <p:nvPicPr>
              <p:cNvPr id="101" name="Grafický objekt 100">
                <a:extLst>
                  <a:ext uri="{FF2B5EF4-FFF2-40B4-BE49-F238E27FC236}">
                    <a16:creationId xmlns:a16="http://schemas.microsoft.com/office/drawing/2014/main" id="{C03B8883-B379-975E-A1EA-448A74F931F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596154" y="2360653"/>
                <a:ext cx="385344" cy="385344"/>
              </a:xfrm>
              <a:prstGeom prst="rect">
                <a:avLst/>
              </a:prstGeom>
            </p:spPr>
          </p:pic>
        </p:grpSp>
      </p:grpSp>
      <p:grpSp>
        <p:nvGrpSpPr>
          <p:cNvPr id="140" name="Skupina 139">
            <a:extLst>
              <a:ext uri="{FF2B5EF4-FFF2-40B4-BE49-F238E27FC236}">
                <a16:creationId xmlns:a16="http://schemas.microsoft.com/office/drawing/2014/main" id="{4D8928BE-8313-9AB9-5C48-2D82A463008D}"/>
              </a:ext>
            </a:extLst>
          </p:cNvPr>
          <p:cNvGrpSpPr/>
          <p:nvPr/>
        </p:nvGrpSpPr>
        <p:grpSpPr>
          <a:xfrm>
            <a:off x="1157544" y="7214842"/>
            <a:ext cx="4782402" cy="193196"/>
            <a:chOff x="385675" y="798424"/>
            <a:chExt cx="5886033" cy="237780"/>
          </a:xfrm>
        </p:grpSpPr>
        <p:sp>
          <p:nvSpPr>
            <p:cNvPr id="141" name="Zástupný obsah 4">
              <a:extLst>
                <a:ext uri="{FF2B5EF4-FFF2-40B4-BE49-F238E27FC236}">
                  <a16:creationId xmlns:a16="http://schemas.microsoft.com/office/drawing/2014/main" id="{7B9FBEAE-1CA4-813B-DA0D-6549A9EF8B32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798424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t-IT" sz="731" b="1" dirty="0" err="1">
                  <a:solidFill>
                    <a:srgbClr val="FFFFFF"/>
                  </a:solidFill>
                  <a:cs typeface="Times New Roman" panose="02020603050405020304" pitchFamily="18" charset="0"/>
                </a:rPr>
                <a:t>Přečtěte</a:t>
              </a:r>
              <a:r>
                <a:rPr lang="it-IT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 si </a:t>
              </a:r>
              <a:r>
                <a:rPr lang="it-IT" sz="731" b="1" dirty="0" err="1">
                  <a:solidFill>
                    <a:srgbClr val="FFFFFF"/>
                  </a:solidFill>
                  <a:cs typeface="Times New Roman" panose="02020603050405020304" pitchFamily="18" charset="0"/>
                </a:rPr>
                <a:t>recenze</a:t>
              </a:r>
              <a:r>
                <a:rPr lang="it-IT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 a </a:t>
              </a:r>
              <a:r>
                <a:rPr lang="it-IT" sz="731" b="1" dirty="0" err="1">
                  <a:solidFill>
                    <a:srgbClr val="FFFFFF"/>
                  </a:solidFill>
                  <a:cs typeface="Times New Roman" panose="02020603050405020304" pitchFamily="18" charset="0"/>
                </a:rPr>
                <a:t>hodnocení</a:t>
              </a:r>
              <a:r>
                <a:rPr lang="it-IT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 online</a:t>
              </a: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.</a:t>
              </a:r>
            </a:p>
          </p:txBody>
        </p:sp>
        <p:grpSp>
          <p:nvGrpSpPr>
            <p:cNvPr id="142" name="Skupina 141">
              <a:extLst>
                <a:ext uri="{FF2B5EF4-FFF2-40B4-BE49-F238E27FC236}">
                  <a16:creationId xmlns:a16="http://schemas.microsoft.com/office/drawing/2014/main" id="{3595DAA0-DE16-0E4B-6B09-3591BC3162C9}"/>
                </a:ext>
              </a:extLst>
            </p:cNvPr>
            <p:cNvGrpSpPr/>
            <p:nvPr/>
          </p:nvGrpSpPr>
          <p:grpSpPr>
            <a:xfrm>
              <a:off x="385675" y="825363"/>
              <a:ext cx="183901" cy="183901"/>
              <a:chOff x="1519003" y="2283502"/>
              <a:chExt cx="539646" cy="539646"/>
            </a:xfrm>
          </p:grpSpPr>
          <p:sp>
            <p:nvSpPr>
              <p:cNvPr id="143" name="Zaoblený obdélník 49">
                <a:extLst>
                  <a:ext uri="{FF2B5EF4-FFF2-40B4-BE49-F238E27FC236}">
                    <a16:creationId xmlns:a16="http://schemas.microsoft.com/office/drawing/2014/main" id="{643F9F93-61AD-48FD-885C-438D0AFC9320}"/>
                  </a:ext>
                </a:extLst>
              </p:cNvPr>
              <p:cNvSpPr/>
              <p:nvPr/>
            </p:nvSpPr>
            <p:spPr>
              <a:xfrm>
                <a:off x="1519003" y="2283502"/>
                <a:ext cx="539646" cy="539646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42950"/>
                <a:endParaRPr lang="cs-CZ" sz="1463">
                  <a:solidFill>
                    <a:srgbClr val="FFFFFF"/>
                  </a:solidFill>
                  <a:latin typeface="Aptos" panose="02110004020202020204"/>
                </a:endParaRPr>
              </a:p>
            </p:txBody>
          </p:sp>
          <p:pic>
            <p:nvPicPr>
              <p:cNvPr id="144" name="Grafický objekt 143">
                <a:extLst>
                  <a:ext uri="{FF2B5EF4-FFF2-40B4-BE49-F238E27FC236}">
                    <a16:creationId xmlns:a16="http://schemas.microsoft.com/office/drawing/2014/main" id="{441BEED0-6FA1-8B8D-D54B-6450ECEB406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596154" y="2360653"/>
                <a:ext cx="385344" cy="385344"/>
              </a:xfrm>
              <a:prstGeom prst="rect">
                <a:avLst/>
              </a:prstGeom>
            </p:spPr>
          </p:pic>
        </p:grpSp>
      </p:grpSp>
      <p:grpSp>
        <p:nvGrpSpPr>
          <p:cNvPr id="145" name="Skupina 144">
            <a:extLst>
              <a:ext uri="{FF2B5EF4-FFF2-40B4-BE49-F238E27FC236}">
                <a16:creationId xmlns:a16="http://schemas.microsoft.com/office/drawing/2014/main" id="{50F7AB1E-6AAF-E948-A56D-72C587193318}"/>
              </a:ext>
            </a:extLst>
          </p:cNvPr>
          <p:cNvGrpSpPr/>
          <p:nvPr/>
        </p:nvGrpSpPr>
        <p:grpSpPr>
          <a:xfrm>
            <a:off x="1157544" y="8001708"/>
            <a:ext cx="4782402" cy="193196"/>
            <a:chOff x="385675" y="798424"/>
            <a:chExt cx="5886033" cy="237780"/>
          </a:xfrm>
        </p:grpSpPr>
        <p:sp>
          <p:nvSpPr>
            <p:cNvPr id="146" name="Zástupný obsah 4">
              <a:extLst>
                <a:ext uri="{FF2B5EF4-FFF2-40B4-BE49-F238E27FC236}">
                  <a16:creationId xmlns:a16="http://schemas.microsoft.com/office/drawing/2014/main" id="{8AE6ECAF-FBE1-8B8E-31E7-D7BDE39DF14A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798424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Zjistěte, jaké výukové metody lektor používá.</a:t>
              </a:r>
            </a:p>
          </p:txBody>
        </p:sp>
        <p:grpSp>
          <p:nvGrpSpPr>
            <p:cNvPr id="147" name="Skupina 146">
              <a:extLst>
                <a:ext uri="{FF2B5EF4-FFF2-40B4-BE49-F238E27FC236}">
                  <a16:creationId xmlns:a16="http://schemas.microsoft.com/office/drawing/2014/main" id="{31164CE2-D99C-E067-49CE-6B773CB5007F}"/>
                </a:ext>
              </a:extLst>
            </p:cNvPr>
            <p:cNvGrpSpPr/>
            <p:nvPr/>
          </p:nvGrpSpPr>
          <p:grpSpPr>
            <a:xfrm>
              <a:off x="385675" y="825363"/>
              <a:ext cx="183901" cy="183901"/>
              <a:chOff x="1519003" y="2283502"/>
              <a:chExt cx="539646" cy="539646"/>
            </a:xfrm>
          </p:grpSpPr>
          <p:sp>
            <p:nvSpPr>
              <p:cNvPr id="148" name="Zaoblený obdélník 49">
                <a:extLst>
                  <a:ext uri="{FF2B5EF4-FFF2-40B4-BE49-F238E27FC236}">
                    <a16:creationId xmlns:a16="http://schemas.microsoft.com/office/drawing/2014/main" id="{8DC0FCB7-33ED-5B5E-1FEE-3D1A4EEF1BCD}"/>
                  </a:ext>
                </a:extLst>
              </p:cNvPr>
              <p:cNvSpPr/>
              <p:nvPr/>
            </p:nvSpPr>
            <p:spPr>
              <a:xfrm>
                <a:off x="1519003" y="2283502"/>
                <a:ext cx="539646" cy="539646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42950"/>
                <a:endParaRPr lang="cs-CZ" sz="1463">
                  <a:solidFill>
                    <a:srgbClr val="FFFFFF"/>
                  </a:solidFill>
                  <a:latin typeface="Aptos" panose="02110004020202020204"/>
                </a:endParaRPr>
              </a:p>
            </p:txBody>
          </p:sp>
          <p:pic>
            <p:nvPicPr>
              <p:cNvPr id="149" name="Grafický objekt 148">
                <a:extLst>
                  <a:ext uri="{FF2B5EF4-FFF2-40B4-BE49-F238E27FC236}">
                    <a16:creationId xmlns:a16="http://schemas.microsoft.com/office/drawing/2014/main" id="{FFE75CD3-CFD6-212E-CA68-7468F4E546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596154" y="2360653"/>
                <a:ext cx="385344" cy="385344"/>
              </a:xfrm>
              <a:prstGeom prst="rect">
                <a:avLst/>
              </a:prstGeom>
            </p:spPr>
          </p:pic>
        </p:grpSp>
      </p:grpSp>
      <p:grpSp>
        <p:nvGrpSpPr>
          <p:cNvPr id="150" name="Skupina 149">
            <a:extLst>
              <a:ext uri="{FF2B5EF4-FFF2-40B4-BE49-F238E27FC236}">
                <a16:creationId xmlns:a16="http://schemas.microsoft.com/office/drawing/2014/main" id="{CB14272F-BF8A-F28D-8E40-B0C5F81998A7}"/>
              </a:ext>
            </a:extLst>
          </p:cNvPr>
          <p:cNvGrpSpPr/>
          <p:nvPr/>
        </p:nvGrpSpPr>
        <p:grpSpPr>
          <a:xfrm>
            <a:off x="860778" y="7638502"/>
            <a:ext cx="4821298" cy="227210"/>
            <a:chOff x="337803" y="3312349"/>
            <a:chExt cx="5933905" cy="279643"/>
          </a:xfrm>
        </p:grpSpPr>
        <p:sp>
          <p:nvSpPr>
            <p:cNvPr id="151" name="Zástupný obsah 4">
              <a:extLst>
                <a:ext uri="{FF2B5EF4-FFF2-40B4-BE49-F238E27FC236}">
                  <a16:creationId xmlns:a16="http://schemas.microsoft.com/office/drawing/2014/main" id="{B02D4AB6-5733-3DF6-9DAC-A4158D8209D9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3334591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1600" dirty="0">
                  <a:effectLst/>
                  <a:cs typeface="Times New Roman" panose="02020603050405020304" pitchFamily="18" charset="0"/>
                </a:rPr>
                <a:t>Posouzení tréninkových metod</a:t>
              </a:r>
              <a:endParaRPr lang="cs-CZ" sz="1600" b="1" dirty="0">
                <a:solidFill>
                  <a:srgbClr val="FFFFFF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52" name="Oval 2">
              <a:extLst>
                <a:ext uri="{FF2B5EF4-FFF2-40B4-BE49-F238E27FC236}">
                  <a16:creationId xmlns:a16="http://schemas.microsoft.com/office/drawing/2014/main" id="{D978B9D0-9B17-C128-7DA5-1F431769FEE8}"/>
                </a:ext>
              </a:extLst>
            </p:cNvPr>
            <p:cNvSpPr/>
            <p:nvPr/>
          </p:nvSpPr>
          <p:spPr>
            <a:xfrm>
              <a:off x="337803" y="3312349"/>
              <a:ext cx="279643" cy="279643"/>
            </a:xfrm>
            <a:prstGeom prst="ellipse">
              <a:avLst/>
            </a:prstGeom>
            <a:solidFill>
              <a:srgbClr val="FFFCF2">
                <a:alpha val="29804"/>
              </a:srgbClr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42950"/>
              <a:r>
                <a:rPr lang="cs-CZ" sz="914" dirty="0">
                  <a:solidFill>
                    <a:srgbClr val="FFFFFF"/>
                  </a:solidFill>
                  <a:latin typeface="Source Sans Pro" panose="020B0503030403020204" pitchFamily="34" charset="77"/>
                </a:rPr>
                <a:t>6</a:t>
              </a:r>
            </a:p>
          </p:txBody>
        </p:sp>
      </p:grpSp>
      <p:grpSp>
        <p:nvGrpSpPr>
          <p:cNvPr id="153" name="Skupina 152">
            <a:extLst>
              <a:ext uri="{FF2B5EF4-FFF2-40B4-BE49-F238E27FC236}">
                <a16:creationId xmlns:a16="http://schemas.microsoft.com/office/drawing/2014/main" id="{5A961334-FCE5-B51F-B256-64028E3ACE44}"/>
              </a:ext>
            </a:extLst>
          </p:cNvPr>
          <p:cNvGrpSpPr/>
          <p:nvPr/>
        </p:nvGrpSpPr>
        <p:grpSpPr>
          <a:xfrm>
            <a:off x="1157544" y="8262220"/>
            <a:ext cx="4782402" cy="193196"/>
            <a:chOff x="385675" y="798424"/>
            <a:chExt cx="5886033" cy="237780"/>
          </a:xfrm>
        </p:grpSpPr>
        <p:sp>
          <p:nvSpPr>
            <p:cNvPr id="154" name="Zástupný obsah 4">
              <a:extLst>
                <a:ext uri="{FF2B5EF4-FFF2-40B4-BE49-F238E27FC236}">
                  <a16:creationId xmlns:a16="http://schemas.microsoft.com/office/drawing/2014/main" id="{30F848EE-86D6-9786-8FD2-A34767B1BE79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798424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Ujistěte se, že metody jsou vhodné pro vaši cílovou skupinu.</a:t>
              </a:r>
            </a:p>
          </p:txBody>
        </p:sp>
        <p:grpSp>
          <p:nvGrpSpPr>
            <p:cNvPr id="155" name="Skupina 154">
              <a:extLst>
                <a:ext uri="{FF2B5EF4-FFF2-40B4-BE49-F238E27FC236}">
                  <a16:creationId xmlns:a16="http://schemas.microsoft.com/office/drawing/2014/main" id="{DFDA9A5D-FE6E-1F54-3E47-76907319A335}"/>
                </a:ext>
              </a:extLst>
            </p:cNvPr>
            <p:cNvGrpSpPr/>
            <p:nvPr/>
          </p:nvGrpSpPr>
          <p:grpSpPr>
            <a:xfrm>
              <a:off x="385675" y="825363"/>
              <a:ext cx="183901" cy="183901"/>
              <a:chOff x="1519003" y="2283502"/>
              <a:chExt cx="539646" cy="539646"/>
            </a:xfrm>
          </p:grpSpPr>
          <p:sp>
            <p:nvSpPr>
              <p:cNvPr id="156" name="Zaoblený obdélník 49">
                <a:extLst>
                  <a:ext uri="{FF2B5EF4-FFF2-40B4-BE49-F238E27FC236}">
                    <a16:creationId xmlns:a16="http://schemas.microsoft.com/office/drawing/2014/main" id="{2A87F248-10CE-350E-76DA-CE3A3F339BC4}"/>
                  </a:ext>
                </a:extLst>
              </p:cNvPr>
              <p:cNvSpPr/>
              <p:nvPr/>
            </p:nvSpPr>
            <p:spPr>
              <a:xfrm>
                <a:off x="1519003" y="2283502"/>
                <a:ext cx="539646" cy="539646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42950"/>
                <a:endParaRPr lang="cs-CZ" sz="1463">
                  <a:solidFill>
                    <a:srgbClr val="FFFFFF"/>
                  </a:solidFill>
                  <a:latin typeface="Aptos" panose="02110004020202020204"/>
                </a:endParaRPr>
              </a:p>
            </p:txBody>
          </p:sp>
          <p:pic>
            <p:nvPicPr>
              <p:cNvPr id="157" name="Grafický objekt 156">
                <a:extLst>
                  <a:ext uri="{FF2B5EF4-FFF2-40B4-BE49-F238E27FC236}">
                    <a16:creationId xmlns:a16="http://schemas.microsoft.com/office/drawing/2014/main" id="{49F66521-0441-B334-D9FB-55F9E0F899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596154" y="2360653"/>
                <a:ext cx="385344" cy="385344"/>
              </a:xfrm>
              <a:prstGeom prst="rect">
                <a:avLst/>
              </a:prstGeom>
            </p:spPr>
          </p:pic>
        </p:grpSp>
      </p:grpSp>
      <p:grpSp>
        <p:nvGrpSpPr>
          <p:cNvPr id="158" name="Skupina 157">
            <a:extLst>
              <a:ext uri="{FF2B5EF4-FFF2-40B4-BE49-F238E27FC236}">
                <a16:creationId xmlns:a16="http://schemas.microsoft.com/office/drawing/2014/main" id="{5A7D0EB5-165C-352F-D6CE-FB91930BAD39}"/>
              </a:ext>
            </a:extLst>
          </p:cNvPr>
          <p:cNvGrpSpPr/>
          <p:nvPr/>
        </p:nvGrpSpPr>
        <p:grpSpPr>
          <a:xfrm>
            <a:off x="1157544" y="8522732"/>
            <a:ext cx="4782402" cy="193196"/>
            <a:chOff x="385675" y="798424"/>
            <a:chExt cx="5886033" cy="237780"/>
          </a:xfrm>
        </p:grpSpPr>
        <p:sp>
          <p:nvSpPr>
            <p:cNvPr id="159" name="Zástupný obsah 4">
              <a:extLst>
                <a:ext uri="{FF2B5EF4-FFF2-40B4-BE49-F238E27FC236}">
                  <a16:creationId xmlns:a16="http://schemas.microsoft.com/office/drawing/2014/main" id="{0D7FC0C5-A503-01A8-1BD2-CECBC9AF41AE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798424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Zvažte interaktivitu a praktické zapojení účastníků a jaké používá technologie pro zlepšení efektivity učení.</a:t>
              </a:r>
            </a:p>
          </p:txBody>
        </p:sp>
        <p:grpSp>
          <p:nvGrpSpPr>
            <p:cNvPr id="160" name="Skupina 159">
              <a:extLst>
                <a:ext uri="{FF2B5EF4-FFF2-40B4-BE49-F238E27FC236}">
                  <a16:creationId xmlns:a16="http://schemas.microsoft.com/office/drawing/2014/main" id="{8FD164D9-583E-189F-B1F2-694A948F115E}"/>
                </a:ext>
              </a:extLst>
            </p:cNvPr>
            <p:cNvGrpSpPr/>
            <p:nvPr/>
          </p:nvGrpSpPr>
          <p:grpSpPr>
            <a:xfrm>
              <a:off x="385675" y="825363"/>
              <a:ext cx="183901" cy="183901"/>
              <a:chOff x="1519003" y="2283502"/>
              <a:chExt cx="539646" cy="539646"/>
            </a:xfrm>
          </p:grpSpPr>
          <p:sp>
            <p:nvSpPr>
              <p:cNvPr id="161" name="Zaoblený obdélník 49">
                <a:extLst>
                  <a:ext uri="{FF2B5EF4-FFF2-40B4-BE49-F238E27FC236}">
                    <a16:creationId xmlns:a16="http://schemas.microsoft.com/office/drawing/2014/main" id="{27BCCB68-4538-1A13-AF4C-537123BD451E}"/>
                  </a:ext>
                </a:extLst>
              </p:cNvPr>
              <p:cNvSpPr/>
              <p:nvPr/>
            </p:nvSpPr>
            <p:spPr>
              <a:xfrm>
                <a:off x="1519003" y="2283502"/>
                <a:ext cx="539646" cy="539646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42950"/>
                <a:endParaRPr lang="cs-CZ" sz="1463">
                  <a:solidFill>
                    <a:srgbClr val="FFFFFF"/>
                  </a:solidFill>
                  <a:latin typeface="Aptos" panose="02110004020202020204"/>
                </a:endParaRPr>
              </a:p>
            </p:txBody>
          </p:sp>
          <p:pic>
            <p:nvPicPr>
              <p:cNvPr id="162" name="Grafický objekt 161">
                <a:extLst>
                  <a:ext uri="{FF2B5EF4-FFF2-40B4-BE49-F238E27FC236}">
                    <a16:creationId xmlns:a16="http://schemas.microsoft.com/office/drawing/2014/main" id="{BC278F08-41C3-85E4-1338-BC1838EBA0A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596154" y="2360653"/>
                <a:ext cx="385344" cy="385344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507047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44248B-E718-8F1D-03CF-2C6C88573E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9C368A6-12F7-4DFA-8A71-8249D0CFE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778" y="1034672"/>
            <a:ext cx="4877923" cy="428515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650"/>
              </a:spcAft>
            </a:pPr>
            <a:r>
              <a:rPr lang="cs-CZ" sz="1950" dirty="0" err="1">
                <a:cs typeface="Times New Roman" panose="02020603050405020304" pitchFamily="18" charset="0"/>
              </a:rPr>
              <a:t>Check</a:t>
            </a:r>
            <a:r>
              <a:rPr lang="cs-CZ" sz="1950" dirty="0">
                <a:cs typeface="Times New Roman" panose="02020603050405020304" pitchFamily="18" charset="0"/>
              </a:rPr>
              <a:t>-list pro výběr externího lektora</a:t>
            </a:r>
            <a:endParaRPr lang="cs-CZ" sz="1950" kern="100" dirty="0">
              <a:cs typeface="Times New Roman" panose="02020603050405020304" pitchFamily="18" charset="0"/>
            </a:endParaRPr>
          </a:p>
        </p:txBody>
      </p:sp>
      <p:grpSp>
        <p:nvGrpSpPr>
          <p:cNvPr id="47" name="Skupina 46">
            <a:extLst>
              <a:ext uri="{FF2B5EF4-FFF2-40B4-BE49-F238E27FC236}">
                <a16:creationId xmlns:a16="http://schemas.microsoft.com/office/drawing/2014/main" id="{C7957A56-EF41-E404-4FCC-CBA5C4D86520}"/>
              </a:ext>
            </a:extLst>
          </p:cNvPr>
          <p:cNvGrpSpPr/>
          <p:nvPr/>
        </p:nvGrpSpPr>
        <p:grpSpPr>
          <a:xfrm>
            <a:off x="1141397" y="2114219"/>
            <a:ext cx="4782402" cy="193196"/>
            <a:chOff x="385675" y="798424"/>
            <a:chExt cx="5886033" cy="237780"/>
          </a:xfrm>
        </p:grpSpPr>
        <p:sp>
          <p:nvSpPr>
            <p:cNvPr id="48" name="Zástupný obsah 4">
              <a:extLst>
                <a:ext uri="{FF2B5EF4-FFF2-40B4-BE49-F238E27FC236}">
                  <a16:creationId xmlns:a16="http://schemas.microsoft.com/office/drawing/2014/main" id="{33473BE1-CE24-5416-530A-938EF253395B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798424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Posuďte, zda lektor rozumí hodnotám a kultuře vaší organizace.</a:t>
              </a:r>
            </a:p>
          </p:txBody>
        </p:sp>
        <p:grpSp>
          <p:nvGrpSpPr>
            <p:cNvPr id="49" name="Skupina 48">
              <a:extLst>
                <a:ext uri="{FF2B5EF4-FFF2-40B4-BE49-F238E27FC236}">
                  <a16:creationId xmlns:a16="http://schemas.microsoft.com/office/drawing/2014/main" id="{2DC005CA-D0F6-5D39-B878-D8DEFEDB576A}"/>
                </a:ext>
              </a:extLst>
            </p:cNvPr>
            <p:cNvGrpSpPr/>
            <p:nvPr/>
          </p:nvGrpSpPr>
          <p:grpSpPr>
            <a:xfrm>
              <a:off x="385675" y="825363"/>
              <a:ext cx="183901" cy="183901"/>
              <a:chOff x="1519003" y="2283502"/>
              <a:chExt cx="539646" cy="539646"/>
            </a:xfrm>
          </p:grpSpPr>
          <p:sp>
            <p:nvSpPr>
              <p:cNvPr id="50" name="Zaoblený obdélník 49">
                <a:extLst>
                  <a:ext uri="{FF2B5EF4-FFF2-40B4-BE49-F238E27FC236}">
                    <a16:creationId xmlns:a16="http://schemas.microsoft.com/office/drawing/2014/main" id="{A66DCA5E-0682-7E76-E0A0-F82B465F8373}"/>
                  </a:ext>
                </a:extLst>
              </p:cNvPr>
              <p:cNvSpPr/>
              <p:nvPr/>
            </p:nvSpPr>
            <p:spPr>
              <a:xfrm>
                <a:off x="1519003" y="2283502"/>
                <a:ext cx="539646" cy="539646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42950"/>
                <a:endParaRPr lang="cs-CZ" sz="1463">
                  <a:solidFill>
                    <a:srgbClr val="FFFFFF"/>
                  </a:solidFill>
                  <a:latin typeface="Aptos" panose="02110004020202020204"/>
                </a:endParaRPr>
              </a:p>
            </p:txBody>
          </p:sp>
          <p:pic>
            <p:nvPicPr>
              <p:cNvPr id="51" name="Grafický objekt 50">
                <a:extLst>
                  <a:ext uri="{FF2B5EF4-FFF2-40B4-BE49-F238E27FC236}">
                    <a16:creationId xmlns:a16="http://schemas.microsoft.com/office/drawing/2014/main" id="{02FA8C66-11F1-D1E2-917B-ADF8C6044F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596154" y="2360653"/>
                <a:ext cx="385344" cy="385344"/>
              </a:xfrm>
              <a:prstGeom prst="rect">
                <a:avLst/>
              </a:prstGeom>
            </p:spPr>
          </p:pic>
        </p:grpSp>
      </p:grpSp>
      <p:grpSp>
        <p:nvGrpSpPr>
          <p:cNvPr id="75" name="Skupina 74">
            <a:extLst>
              <a:ext uri="{FF2B5EF4-FFF2-40B4-BE49-F238E27FC236}">
                <a16:creationId xmlns:a16="http://schemas.microsoft.com/office/drawing/2014/main" id="{F7E8A188-D5D0-9DE2-A9C7-8A6F8A934202}"/>
              </a:ext>
            </a:extLst>
          </p:cNvPr>
          <p:cNvGrpSpPr/>
          <p:nvPr/>
        </p:nvGrpSpPr>
        <p:grpSpPr>
          <a:xfrm>
            <a:off x="860778" y="3068695"/>
            <a:ext cx="4821298" cy="227210"/>
            <a:chOff x="337803" y="3312349"/>
            <a:chExt cx="5933905" cy="279643"/>
          </a:xfrm>
        </p:grpSpPr>
        <p:sp>
          <p:nvSpPr>
            <p:cNvPr id="76" name="Zástupný obsah 4">
              <a:extLst>
                <a:ext uri="{FF2B5EF4-FFF2-40B4-BE49-F238E27FC236}">
                  <a16:creationId xmlns:a16="http://schemas.microsoft.com/office/drawing/2014/main" id="{DE7407AE-025A-D1A9-7725-3FEDC9C7FC07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3334591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1600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Dostupnost a flexibilita</a:t>
              </a:r>
              <a:endParaRPr lang="cs-CZ" sz="731" b="1" dirty="0">
                <a:solidFill>
                  <a:srgbClr val="FFFFFF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77" name="Oval 2">
              <a:extLst>
                <a:ext uri="{FF2B5EF4-FFF2-40B4-BE49-F238E27FC236}">
                  <a16:creationId xmlns:a16="http://schemas.microsoft.com/office/drawing/2014/main" id="{762874D6-C6E3-E251-69F2-DCE304BDEF85}"/>
                </a:ext>
              </a:extLst>
            </p:cNvPr>
            <p:cNvSpPr/>
            <p:nvPr/>
          </p:nvSpPr>
          <p:spPr>
            <a:xfrm>
              <a:off x="337803" y="3312349"/>
              <a:ext cx="279643" cy="279643"/>
            </a:xfrm>
            <a:prstGeom prst="ellipse">
              <a:avLst/>
            </a:prstGeom>
            <a:solidFill>
              <a:srgbClr val="FFFCF2">
                <a:alpha val="29804"/>
              </a:srgbClr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42950"/>
              <a:r>
                <a:rPr lang="cs-CZ" sz="914" dirty="0">
                  <a:solidFill>
                    <a:srgbClr val="FFFFFF"/>
                  </a:solidFill>
                  <a:latin typeface="Source Sans Pro" panose="020B0503030403020204" pitchFamily="34" charset="77"/>
                </a:rPr>
                <a:t>8</a:t>
              </a:r>
            </a:p>
          </p:txBody>
        </p:sp>
      </p:grpSp>
      <p:grpSp>
        <p:nvGrpSpPr>
          <p:cNvPr id="81" name="Skupina 80">
            <a:extLst>
              <a:ext uri="{FF2B5EF4-FFF2-40B4-BE49-F238E27FC236}">
                <a16:creationId xmlns:a16="http://schemas.microsoft.com/office/drawing/2014/main" id="{09EAAE8E-3688-4B62-8CF1-2DA5F854777D}"/>
              </a:ext>
            </a:extLst>
          </p:cNvPr>
          <p:cNvGrpSpPr/>
          <p:nvPr/>
        </p:nvGrpSpPr>
        <p:grpSpPr>
          <a:xfrm>
            <a:off x="860778" y="5042378"/>
            <a:ext cx="4821298" cy="227210"/>
            <a:chOff x="337803" y="3312349"/>
            <a:chExt cx="5933905" cy="279643"/>
          </a:xfrm>
        </p:grpSpPr>
        <p:sp>
          <p:nvSpPr>
            <p:cNvPr id="82" name="Zástupný obsah 4">
              <a:extLst>
                <a:ext uri="{FF2B5EF4-FFF2-40B4-BE49-F238E27FC236}">
                  <a16:creationId xmlns:a16="http://schemas.microsoft.com/office/drawing/2014/main" id="{6F987DA6-2A7E-87EA-EF3C-D92311DCB566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3334591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1600" dirty="0">
                  <a:effectLst/>
                  <a:cs typeface="Times New Roman" panose="02020603050405020304" pitchFamily="18" charset="0"/>
                </a:rPr>
                <a:t>Cena a smluvní podmínky</a:t>
              </a:r>
              <a:endParaRPr lang="cs-CZ" sz="1600" b="1" dirty="0">
                <a:solidFill>
                  <a:srgbClr val="FFFFFF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83" name="Oval 2">
              <a:extLst>
                <a:ext uri="{FF2B5EF4-FFF2-40B4-BE49-F238E27FC236}">
                  <a16:creationId xmlns:a16="http://schemas.microsoft.com/office/drawing/2014/main" id="{F837CBF0-30E9-9557-F393-EAC5D217A1A6}"/>
                </a:ext>
              </a:extLst>
            </p:cNvPr>
            <p:cNvSpPr/>
            <p:nvPr/>
          </p:nvSpPr>
          <p:spPr>
            <a:xfrm>
              <a:off x="337803" y="3312349"/>
              <a:ext cx="279643" cy="279643"/>
            </a:xfrm>
            <a:prstGeom prst="ellipse">
              <a:avLst/>
            </a:prstGeom>
            <a:solidFill>
              <a:srgbClr val="FFFCF2">
                <a:alpha val="29804"/>
              </a:srgbClr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42950"/>
              <a:r>
                <a:rPr lang="cs-CZ" sz="914" dirty="0">
                  <a:solidFill>
                    <a:srgbClr val="FFFFFF"/>
                  </a:solidFill>
                  <a:latin typeface="Source Sans Pro" panose="020B0503030403020204" pitchFamily="34" charset="77"/>
                </a:rPr>
                <a:t>9</a:t>
              </a:r>
            </a:p>
          </p:txBody>
        </p:sp>
      </p:grpSp>
      <p:grpSp>
        <p:nvGrpSpPr>
          <p:cNvPr id="3" name="Skupina 2">
            <a:extLst>
              <a:ext uri="{FF2B5EF4-FFF2-40B4-BE49-F238E27FC236}">
                <a16:creationId xmlns:a16="http://schemas.microsoft.com/office/drawing/2014/main" id="{015267BB-9176-6F1F-8F2E-5235E14C4382}"/>
              </a:ext>
            </a:extLst>
          </p:cNvPr>
          <p:cNvGrpSpPr/>
          <p:nvPr/>
        </p:nvGrpSpPr>
        <p:grpSpPr>
          <a:xfrm>
            <a:off x="860778" y="1738320"/>
            <a:ext cx="4821298" cy="227210"/>
            <a:chOff x="337803" y="3312349"/>
            <a:chExt cx="5933905" cy="279643"/>
          </a:xfrm>
        </p:grpSpPr>
        <p:sp>
          <p:nvSpPr>
            <p:cNvPr id="5" name="Zástupný obsah 4">
              <a:extLst>
                <a:ext uri="{FF2B5EF4-FFF2-40B4-BE49-F238E27FC236}">
                  <a16:creationId xmlns:a16="http://schemas.microsoft.com/office/drawing/2014/main" id="{EF1DEC64-37BC-89FA-7E0A-48314EDBE4E1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3334591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1600" dirty="0">
                  <a:effectLst/>
                  <a:cs typeface="Times New Roman" panose="02020603050405020304" pitchFamily="18" charset="0"/>
                </a:rPr>
                <a:t>Kompatibilita s firemní kulturou</a:t>
              </a:r>
              <a:endParaRPr lang="cs-CZ" sz="1600" b="1" dirty="0">
                <a:solidFill>
                  <a:srgbClr val="FFFFFF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6" name="Oval 2">
              <a:extLst>
                <a:ext uri="{FF2B5EF4-FFF2-40B4-BE49-F238E27FC236}">
                  <a16:creationId xmlns:a16="http://schemas.microsoft.com/office/drawing/2014/main" id="{7EB78511-1C61-238B-8EE3-FA99D0CA4E01}"/>
                </a:ext>
              </a:extLst>
            </p:cNvPr>
            <p:cNvSpPr/>
            <p:nvPr/>
          </p:nvSpPr>
          <p:spPr>
            <a:xfrm>
              <a:off x="337803" y="3312349"/>
              <a:ext cx="279643" cy="279643"/>
            </a:xfrm>
            <a:prstGeom prst="ellipse">
              <a:avLst/>
            </a:prstGeom>
            <a:solidFill>
              <a:srgbClr val="FFFCF2">
                <a:alpha val="29804"/>
              </a:srgbClr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42950"/>
              <a:r>
                <a:rPr lang="cs-CZ" sz="914" dirty="0">
                  <a:solidFill>
                    <a:srgbClr val="FFFFFF"/>
                  </a:solidFill>
                  <a:latin typeface="Source Sans Pro" panose="020B0503030403020204" pitchFamily="34" charset="77"/>
                </a:rPr>
                <a:t>7</a:t>
              </a:r>
            </a:p>
          </p:txBody>
        </p:sp>
      </p:grpSp>
      <p:grpSp>
        <p:nvGrpSpPr>
          <p:cNvPr id="7" name="Skupina 6">
            <a:extLst>
              <a:ext uri="{FF2B5EF4-FFF2-40B4-BE49-F238E27FC236}">
                <a16:creationId xmlns:a16="http://schemas.microsoft.com/office/drawing/2014/main" id="{9C128360-73B1-44C4-F31E-BD7C64C4CD68}"/>
              </a:ext>
            </a:extLst>
          </p:cNvPr>
          <p:cNvGrpSpPr/>
          <p:nvPr/>
        </p:nvGrpSpPr>
        <p:grpSpPr>
          <a:xfrm>
            <a:off x="1141397" y="2378385"/>
            <a:ext cx="4782402" cy="193196"/>
            <a:chOff x="385675" y="798424"/>
            <a:chExt cx="5886033" cy="237780"/>
          </a:xfrm>
        </p:grpSpPr>
        <p:sp>
          <p:nvSpPr>
            <p:cNvPr id="8" name="Zástupný obsah 4">
              <a:extLst>
                <a:ext uri="{FF2B5EF4-FFF2-40B4-BE49-F238E27FC236}">
                  <a16:creationId xmlns:a16="http://schemas.microsoft.com/office/drawing/2014/main" id="{3993DBD8-839F-EB81-7F02-AADCFE97AA3C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798424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Zvažte styl komunikace a osobnost lektora pomocí supervize nebo návštěvy školení.</a:t>
              </a:r>
            </a:p>
          </p:txBody>
        </p:sp>
        <p:grpSp>
          <p:nvGrpSpPr>
            <p:cNvPr id="9" name="Skupina 8">
              <a:extLst>
                <a:ext uri="{FF2B5EF4-FFF2-40B4-BE49-F238E27FC236}">
                  <a16:creationId xmlns:a16="http://schemas.microsoft.com/office/drawing/2014/main" id="{99927A0C-DC42-BCED-279C-E394B56E45F1}"/>
                </a:ext>
              </a:extLst>
            </p:cNvPr>
            <p:cNvGrpSpPr/>
            <p:nvPr/>
          </p:nvGrpSpPr>
          <p:grpSpPr>
            <a:xfrm>
              <a:off x="385675" y="825363"/>
              <a:ext cx="183901" cy="183901"/>
              <a:chOff x="1519003" y="2283502"/>
              <a:chExt cx="539646" cy="539646"/>
            </a:xfrm>
          </p:grpSpPr>
          <p:sp>
            <p:nvSpPr>
              <p:cNvPr id="10" name="Zaoblený obdélník 49">
                <a:extLst>
                  <a:ext uri="{FF2B5EF4-FFF2-40B4-BE49-F238E27FC236}">
                    <a16:creationId xmlns:a16="http://schemas.microsoft.com/office/drawing/2014/main" id="{6D93B053-B5BB-6865-C88D-1275C204A12A}"/>
                  </a:ext>
                </a:extLst>
              </p:cNvPr>
              <p:cNvSpPr/>
              <p:nvPr/>
            </p:nvSpPr>
            <p:spPr>
              <a:xfrm>
                <a:off x="1519003" y="2283502"/>
                <a:ext cx="539646" cy="539646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42950"/>
                <a:endParaRPr lang="cs-CZ" sz="1463">
                  <a:solidFill>
                    <a:srgbClr val="FFFFFF"/>
                  </a:solidFill>
                  <a:latin typeface="Aptos" panose="02110004020202020204"/>
                </a:endParaRPr>
              </a:p>
            </p:txBody>
          </p:sp>
          <p:pic>
            <p:nvPicPr>
              <p:cNvPr id="11" name="Grafický objekt 10">
                <a:extLst>
                  <a:ext uri="{FF2B5EF4-FFF2-40B4-BE49-F238E27FC236}">
                    <a16:creationId xmlns:a16="http://schemas.microsoft.com/office/drawing/2014/main" id="{90BD69EB-CF99-864B-6926-2738B65666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596154" y="2360653"/>
                <a:ext cx="385344" cy="385344"/>
              </a:xfrm>
              <a:prstGeom prst="rect">
                <a:avLst/>
              </a:prstGeom>
            </p:spPr>
          </p:pic>
        </p:grpSp>
      </p:grpSp>
      <p:grpSp>
        <p:nvGrpSpPr>
          <p:cNvPr id="12" name="Skupina 11">
            <a:extLst>
              <a:ext uri="{FF2B5EF4-FFF2-40B4-BE49-F238E27FC236}">
                <a16:creationId xmlns:a16="http://schemas.microsoft.com/office/drawing/2014/main" id="{DCB34207-3CFD-ADC5-B799-3F36BB744467}"/>
              </a:ext>
            </a:extLst>
          </p:cNvPr>
          <p:cNvGrpSpPr/>
          <p:nvPr/>
        </p:nvGrpSpPr>
        <p:grpSpPr>
          <a:xfrm>
            <a:off x="1141397" y="2640760"/>
            <a:ext cx="4782402" cy="193196"/>
            <a:chOff x="385675" y="798424"/>
            <a:chExt cx="5886033" cy="237780"/>
          </a:xfrm>
        </p:grpSpPr>
        <p:sp>
          <p:nvSpPr>
            <p:cNvPr id="15" name="Zástupný obsah 4">
              <a:extLst>
                <a:ext uri="{FF2B5EF4-FFF2-40B4-BE49-F238E27FC236}">
                  <a16:creationId xmlns:a16="http://schemas.microsoft.com/office/drawing/2014/main" id="{2132D912-05BE-D103-4EF0-E120C4C94CC5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798424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Naplánujte jen jeden nebo dva termíny pro ověření.</a:t>
              </a:r>
            </a:p>
          </p:txBody>
        </p:sp>
        <p:grpSp>
          <p:nvGrpSpPr>
            <p:cNvPr id="16" name="Skupina 15">
              <a:extLst>
                <a:ext uri="{FF2B5EF4-FFF2-40B4-BE49-F238E27FC236}">
                  <a16:creationId xmlns:a16="http://schemas.microsoft.com/office/drawing/2014/main" id="{CBA70283-CEFB-EBB7-6C18-DC4DAE80F1EE}"/>
                </a:ext>
              </a:extLst>
            </p:cNvPr>
            <p:cNvGrpSpPr/>
            <p:nvPr/>
          </p:nvGrpSpPr>
          <p:grpSpPr>
            <a:xfrm>
              <a:off x="385675" y="825363"/>
              <a:ext cx="183901" cy="183901"/>
              <a:chOff x="1519003" y="2283502"/>
              <a:chExt cx="539646" cy="539646"/>
            </a:xfrm>
          </p:grpSpPr>
          <p:sp>
            <p:nvSpPr>
              <p:cNvPr id="17" name="Zaoblený obdélník 49">
                <a:extLst>
                  <a:ext uri="{FF2B5EF4-FFF2-40B4-BE49-F238E27FC236}">
                    <a16:creationId xmlns:a16="http://schemas.microsoft.com/office/drawing/2014/main" id="{640F32AE-242F-1144-2003-10F1433DE0B8}"/>
                  </a:ext>
                </a:extLst>
              </p:cNvPr>
              <p:cNvSpPr/>
              <p:nvPr/>
            </p:nvSpPr>
            <p:spPr>
              <a:xfrm>
                <a:off x="1519003" y="2283502"/>
                <a:ext cx="539646" cy="539646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42950"/>
                <a:endParaRPr lang="cs-CZ" sz="1463">
                  <a:solidFill>
                    <a:srgbClr val="FFFFFF"/>
                  </a:solidFill>
                  <a:latin typeface="Aptos" panose="02110004020202020204"/>
                </a:endParaRPr>
              </a:p>
            </p:txBody>
          </p:sp>
          <p:pic>
            <p:nvPicPr>
              <p:cNvPr id="18" name="Grafický objekt 17">
                <a:extLst>
                  <a:ext uri="{FF2B5EF4-FFF2-40B4-BE49-F238E27FC236}">
                    <a16:creationId xmlns:a16="http://schemas.microsoft.com/office/drawing/2014/main" id="{61983AC1-376F-06CB-9FB2-245A4C3083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596154" y="2360653"/>
                <a:ext cx="385344" cy="385344"/>
              </a:xfrm>
              <a:prstGeom prst="rect">
                <a:avLst/>
              </a:prstGeom>
            </p:spPr>
          </p:pic>
        </p:grpSp>
      </p:grpSp>
      <p:grpSp>
        <p:nvGrpSpPr>
          <p:cNvPr id="24" name="Skupina 23">
            <a:extLst>
              <a:ext uri="{FF2B5EF4-FFF2-40B4-BE49-F238E27FC236}">
                <a16:creationId xmlns:a16="http://schemas.microsoft.com/office/drawing/2014/main" id="{48E2B3C6-A238-C5D2-B0A9-2EF6C905B46C}"/>
              </a:ext>
            </a:extLst>
          </p:cNvPr>
          <p:cNvGrpSpPr/>
          <p:nvPr/>
        </p:nvGrpSpPr>
        <p:grpSpPr>
          <a:xfrm>
            <a:off x="1141397" y="3416308"/>
            <a:ext cx="4782402" cy="193196"/>
            <a:chOff x="385675" y="798424"/>
            <a:chExt cx="5886033" cy="237780"/>
          </a:xfrm>
        </p:grpSpPr>
        <p:sp>
          <p:nvSpPr>
            <p:cNvPr id="25" name="Zástupný obsah 4">
              <a:extLst>
                <a:ext uri="{FF2B5EF4-FFF2-40B4-BE49-F238E27FC236}">
                  <a16:creationId xmlns:a16="http://schemas.microsoft.com/office/drawing/2014/main" id="{5430BAD0-965A-6521-376C-49BD9D7DCB5C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798424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Ověřte časové možnosti lektora.</a:t>
              </a:r>
            </a:p>
          </p:txBody>
        </p:sp>
        <p:grpSp>
          <p:nvGrpSpPr>
            <p:cNvPr id="26" name="Skupina 25">
              <a:extLst>
                <a:ext uri="{FF2B5EF4-FFF2-40B4-BE49-F238E27FC236}">
                  <a16:creationId xmlns:a16="http://schemas.microsoft.com/office/drawing/2014/main" id="{FBE56CD4-8BED-73F0-51E8-CAF1EB95BB6E}"/>
                </a:ext>
              </a:extLst>
            </p:cNvPr>
            <p:cNvGrpSpPr/>
            <p:nvPr/>
          </p:nvGrpSpPr>
          <p:grpSpPr>
            <a:xfrm>
              <a:off x="385675" y="825363"/>
              <a:ext cx="183901" cy="183901"/>
              <a:chOff x="1519003" y="2283502"/>
              <a:chExt cx="539646" cy="539646"/>
            </a:xfrm>
          </p:grpSpPr>
          <p:sp>
            <p:nvSpPr>
              <p:cNvPr id="27" name="Zaoblený obdélník 49">
                <a:extLst>
                  <a:ext uri="{FF2B5EF4-FFF2-40B4-BE49-F238E27FC236}">
                    <a16:creationId xmlns:a16="http://schemas.microsoft.com/office/drawing/2014/main" id="{E6D2B75F-BC45-4A58-EBEE-AC7068F1BDC6}"/>
                  </a:ext>
                </a:extLst>
              </p:cNvPr>
              <p:cNvSpPr/>
              <p:nvPr/>
            </p:nvSpPr>
            <p:spPr>
              <a:xfrm>
                <a:off x="1519003" y="2283502"/>
                <a:ext cx="539646" cy="539646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42950"/>
                <a:endParaRPr lang="cs-CZ" sz="1463">
                  <a:solidFill>
                    <a:srgbClr val="FFFFFF"/>
                  </a:solidFill>
                  <a:latin typeface="Aptos" panose="02110004020202020204"/>
                </a:endParaRPr>
              </a:p>
            </p:txBody>
          </p:sp>
          <p:pic>
            <p:nvPicPr>
              <p:cNvPr id="28" name="Grafický objekt 27">
                <a:extLst>
                  <a:ext uri="{FF2B5EF4-FFF2-40B4-BE49-F238E27FC236}">
                    <a16:creationId xmlns:a16="http://schemas.microsoft.com/office/drawing/2014/main" id="{6F6693E3-8F21-DB74-0E10-81B2F577962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596154" y="2360653"/>
                <a:ext cx="385344" cy="385344"/>
              </a:xfrm>
              <a:prstGeom prst="rect">
                <a:avLst/>
              </a:prstGeom>
            </p:spPr>
          </p:pic>
        </p:grpSp>
      </p:grpSp>
      <p:grpSp>
        <p:nvGrpSpPr>
          <p:cNvPr id="29" name="Skupina 28">
            <a:extLst>
              <a:ext uri="{FF2B5EF4-FFF2-40B4-BE49-F238E27FC236}">
                <a16:creationId xmlns:a16="http://schemas.microsoft.com/office/drawing/2014/main" id="{3AFBAD7A-5D59-1409-B12A-BB4B536FF799}"/>
              </a:ext>
            </a:extLst>
          </p:cNvPr>
          <p:cNvGrpSpPr/>
          <p:nvPr/>
        </p:nvGrpSpPr>
        <p:grpSpPr>
          <a:xfrm>
            <a:off x="1141397" y="3701133"/>
            <a:ext cx="4782402" cy="193196"/>
            <a:chOff x="385675" y="798424"/>
            <a:chExt cx="5886033" cy="237780"/>
          </a:xfrm>
        </p:grpSpPr>
        <p:sp>
          <p:nvSpPr>
            <p:cNvPr id="30" name="Zástupný obsah 4">
              <a:extLst>
                <a:ext uri="{FF2B5EF4-FFF2-40B4-BE49-F238E27FC236}">
                  <a16:creationId xmlns:a16="http://schemas.microsoft.com/office/drawing/2014/main" id="{114197CE-ACEB-006C-A39B-EE10556F4956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798424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Zjistěte, zda je schopen přizpůsobit se vašemu harmonogramu.</a:t>
              </a:r>
            </a:p>
          </p:txBody>
        </p:sp>
        <p:grpSp>
          <p:nvGrpSpPr>
            <p:cNvPr id="31" name="Skupina 30">
              <a:extLst>
                <a:ext uri="{FF2B5EF4-FFF2-40B4-BE49-F238E27FC236}">
                  <a16:creationId xmlns:a16="http://schemas.microsoft.com/office/drawing/2014/main" id="{469D27E5-8860-F2D5-DD64-AA771C9C4B9F}"/>
                </a:ext>
              </a:extLst>
            </p:cNvPr>
            <p:cNvGrpSpPr/>
            <p:nvPr/>
          </p:nvGrpSpPr>
          <p:grpSpPr>
            <a:xfrm>
              <a:off x="385675" y="825363"/>
              <a:ext cx="183901" cy="183901"/>
              <a:chOff x="1519003" y="2283502"/>
              <a:chExt cx="539646" cy="539646"/>
            </a:xfrm>
          </p:grpSpPr>
          <p:sp>
            <p:nvSpPr>
              <p:cNvPr id="32" name="Zaoblený obdélník 49">
                <a:extLst>
                  <a:ext uri="{FF2B5EF4-FFF2-40B4-BE49-F238E27FC236}">
                    <a16:creationId xmlns:a16="http://schemas.microsoft.com/office/drawing/2014/main" id="{32C8197C-2C01-14A6-B3C4-CE09229BF0F2}"/>
                  </a:ext>
                </a:extLst>
              </p:cNvPr>
              <p:cNvSpPr/>
              <p:nvPr/>
            </p:nvSpPr>
            <p:spPr>
              <a:xfrm>
                <a:off x="1519003" y="2283502"/>
                <a:ext cx="539646" cy="539646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42950"/>
                <a:endParaRPr lang="cs-CZ" sz="1463">
                  <a:solidFill>
                    <a:srgbClr val="FFFFFF"/>
                  </a:solidFill>
                  <a:latin typeface="Aptos" panose="02110004020202020204"/>
                </a:endParaRPr>
              </a:p>
            </p:txBody>
          </p:sp>
          <p:pic>
            <p:nvPicPr>
              <p:cNvPr id="33" name="Grafický objekt 32">
                <a:extLst>
                  <a:ext uri="{FF2B5EF4-FFF2-40B4-BE49-F238E27FC236}">
                    <a16:creationId xmlns:a16="http://schemas.microsoft.com/office/drawing/2014/main" id="{5F4EB469-0CBD-F4A8-F0C9-43D5D00B355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596154" y="2360653"/>
                <a:ext cx="385344" cy="385344"/>
              </a:xfrm>
              <a:prstGeom prst="rect">
                <a:avLst/>
              </a:prstGeom>
            </p:spPr>
          </p:pic>
        </p:grpSp>
      </p:grpSp>
      <p:grpSp>
        <p:nvGrpSpPr>
          <p:cNvPr id="34" name="Skupina 33">
            <a:extLst>
              <a:ext uri="{FF2B5EF4-FFF2-40B4-BE49-F238E27FC236}">
                <a16:creationId xmlns:a16="http://schemas.microsoft.com/office/drawing/2014/main" id="{BBAAE2D9-8D7F-A572-E46C-EB20D4980149}"/>
              </a:ext>
            </a:extLst>
          </p:cNvPr>
          <p:cNvGrpSpPr/>
          <p:nvPr/>
        </p:nvGrpSpPr>
        <p:grpSpPr>
          <a:xfrm>
            <a:off x="1141397" y="4576338"/>
            <a:ext cx="4782402" cy="193196"/>
            <a:chOff x="385675" y="798424"/>
            <a:chExt cx="5886033" cy="237780"/>
          </a:xfrm>
        </p:grpSpPr>
        <p:sp>
          <p:nvSpPr>
            <p:cNvPr id="35" name="Zástupný obsah 4">
              <a:extLst>
                <a:ext uri="{FF2B5EF4-FFF2-40B4-BE49-F238E27FC236}">
                  <a16:creationId xmlns:a16="http://schemas.microsoft.com/office/drawing/2014/main" id="{09D8FD40-FDCA-7FEA-C08E-B5E29EA9DB38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798424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Ověřte si podpory ze strany lektora po skončení školení (např. </a:t>
              </a:r>
              <a:r>
                <a:rPr lang="cs-CZ" sz="731" b="1" dirty="0" err="1">
                  <a:solidFill>
                    <a:srgbClr val="FFFFFF"/>
                  </a:solidFill>
                  <a:cs typeface="Times New Roman" panose="02020603050405020304" pitchFamily="18" charset="0"/>
                </a:rPr>
                <a:t>follow</a:t>
              </a: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-up nebo dodatečné konzultace).</a:t>
              </a:r>
            </a:p>
          </p:txBody>
        </p:sp>
        <p:grpSp>
          <p:nvGrpSpPr>
            <p:cNvPr id="53" name="Skupina 52">
              <a:extLst>
                <a:ext uri="{FF2B5EF4-FFF2-40B4-BE49-F238E27FC236}">
                  <a16:creationId xmlns:a16="http://schemas.microsoft.com/office/drawing/2014/main" id="{2878CB3D-CC7F-387E-6DFE-EBE67571C977}"/>
                </a:ext>
              </a:extLst>
            </p:cNvPr>
            <p:cNvGrpSpPr/>
            <p:nvPr/>
          </p:nvGrpSpPr>
          <p:grpSpPr>
            <a:xfrm>
              <a:off x="385675" y="825363"/>
              <a:ext cx="183901" cy="183901"/>
              <a:chOff x="1519003" y="2283502"/>
              <a:chExt cx="539646" cy="539646"/>
            </a:xfrm>
          </p:grpSpPr>
          <p:sp>
            <p:nvSpPr>
              <p:cNvPr id="55" name="Zaoblený obdélník 49">
                <a:extLst>
                  <a:ext uri="{FF2B5EF4-FFF2-40B4-BE49-F238E27FC236}">
                    <a16:creationId xmlns:a16="http://schemas.microsoft.com/office/drawing/2014/main" id="{463359F9-4C5D-B318-1E15-5E90D5CDE793}"/>
                  </a:ext>
                </a:extLst>
              </p:cNvPr>
              <p:cNvSpPr/>
              <p:nvPr/>
            </p:nvSpPr>
            <p:spPr>
              <a:xfrm>
                <a:off x="1519003" y="2283502"/>
                <a:ext cx="539646" cy="539646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42950"/>
                <a:endParaRPr lang="cs-CZ" sz="1463">
                  <a:solidFill>
                    <a:srgbClr val="FFFFFF"/>
                  </a:solidFill>
                  <a:latin typeface="Aptos" panose="02110004020202020204"/>
                </a:endParaRPr>
              </a:p>
            </p:txBody>
          </p:sp>
          <p:pic>
            <p:nvPicPr>
              <p:cNvPr id="56" name="Grafický objekt 55">
                <a:extLst>
                  <a:ext uri="{FF2B5EF4-FFF2-40B4-BE49-F238E27FC236}">
                    <a16:creationId xmlns:a16="http://schemas.microsoft.com/office/drawing/2014/main" id="{854C1491-2F57-2DCB-D2B9-42A882F7E7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596154" y="2360653"/>
                <a:ext cx="385344" cy="385344"/>
              </a:xfrm>
              <a:prstGeom prst="rect">
                <a:avLst/>
              </a:prstGeom>
            </p:spPr>
          </p:pic>
        </p:grpSp>
      </p:grpSp>
      <p:grpSp>
        <p:nvGrpSpPr>
          <p:cNvPr id="57" name="Skupina 56">
            <a:extLst>
              <a:ext uri="{FF2B5EF4-FFF2-40B4-BE49-F238E27FC236}">
                <a16:creationId xmlns:a16="http://schemas.microsoft.com/office/drawing/2014/main" id="{D799EE1E-DDA3-57A5-2A80-FD8453998430}"/>
              </a:ext>
            </a:extLst>
          </p:cNvPr>
          <p:cNvGrpSpPr/>
          <p:nvPr/>
        </p:nvGrpSpPr>
        <p:grpSpPr>
          <a:xfrm>
            <a:off x="1141397" y="4286280"/>
            <a:ext cx="4782402" cy="193196"/>
            <a:chOff x="385675" y="798424"/>
            <a:chExt cx="5886033" cy="237780"/>
          </a:xfrm>
        </p:grpSpPr>
        <p:sp>
          <p:nvSpPr>
            <p:cNvPr id="58" name="Zástupný obsah 4">
              <a:extLst>
                <a:ext uri="{FF2B5EF4-FFF2-40B4-BE49-F238E27FC236}">
                  <a16:creationId xmlns:a16="http://schemas.microsoft.com/office/drawing/2014/main" id="{C4F974EE-5F83-3829-479D-1A29B8C0E2FD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798424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Zjistěte zastupitelnost ve vzdělávací firmě.</a:t>
              </a:r>
            </a:p>
          </p:txBody>
        </p:sp>
        <p:grpSp>
          <p:nvGrpSpPr>
            <p:cNvPr id="59" name="Skupina 58">
              <a:extLst>
                <a:ext uri="{FF2B5EF4-FFF2-40B4-BE49-F238E27FC236}">
                  <a16:creationId xmlns:a16="http://schemas.microsoft.com/office/drawing/2014/main" id="{D91BD286-5B6C-3D44-2ECF-124A17C87E91}"/>
                </a:ext>
              </a:extLst>
            </p:cNvPr>
            <p:cNvGrpSpPr/>
            <p:nvPr/>
          </p:nvGrpSpPr>
          <p:grpSpPr>
            <a:xfrm>
              <a:off x="385675" y="825363"/>
              <a:ext cx="183901" cy="183901"/>
              <a:chOff x="1519003" y="2283502"/>
              <a:chExt cx="539646" cy="539646"/>
            </a:xfrm>
          </p:grpSpPr>
          <p:sp>
            <p:nvSpPr>
              <p:cNvPr id="60" name="Zaoblený obdélník 49">
                <a:extLst>
                  <a:ext uri="{FF2B5EF4-FFF2-40B4-BE49-F238E27FC236}">
                    <a16:creationId xmlns:a16="http://schemas.microsoft.com/office/drawing/2014/main" id="{FA312A15-7A05-1504-0358-990C838998C0}"/>
                  </a:ext>
                </a:extLst>
              </p:cNvPr>
              <p:cNvSpPr/>
              <p:nvPr/>
            </p:nvSpPr>
            <p:spPr>
              <a:xfrm>
                <a:off x="1519003" y="2283502"/>
                <a:ext cx="539646" cy="539646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42950"/>
                <a:endParaRPr lang="cs-CZ" sz="1463">
                  <a:solidFill>
                    <a:srgbClr val="FFFFFF"/>
                  </a:solidFill>
                  <a:latin typeface="Aptos" panose="02110004020202020204"/>
                </a:endParaRPr>
              </a:p>
            </p:txBody>
          </p:sp>
          <p:pic>
            <p:nvPicPr>
              <p:cNvPr id="61" name="Grafický objekt 60">
                <a:extLst>
                  <a:ext uri="{FF2B5EF4-FFF2-40B4-BE49-F238E27FC236}">
                    <a16:creationId xmlns:a16="http://schemas.microsoft.com/office/drawing/2014/main" id="{18F1B67F-3F5D-AE35-A7DF-7E1271AA1FF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596154" y="2360653"/>
                <a:ext cx="385344" cy="385344"/>
              </a:xfrm>
              <a:prstGeom prst="rect">
                <a:avLst/>
              </a:prstGeom>
            </p:spPr>
          </p:pic>
        </p:grpSp>
      </p:grpSp>
      <p:grpSp>
        <p:nvGrpSpPr>
          <p:cNvPr id="62" name="Skupina 61">
            <a:extLst>
              <a:ext uri="{FF2B5EF4-FFF2-40B4-BE49-F238E27FC236}">
                <a16:creationId xmlns:a16="http://schemas.microsoft.com/office/drawing/2014/main" id="{FAFF9AFB-1860-6D6F-2EC0-9B7682BF71A7}"/>
              </a:ext>
            </a:extLst>
          </p:cNvPr>
          <p:cNvGrpSpPr/>
          <p:nvPr/>
        </p:nvGrpSpPr>
        <p:grpSpPr>
          <a:xfrm>
            <a:off x="1157544" y="5695732"/>
            <a:ext cx="4782402" cy="193196"/>
            <a:chOff x="385675" y="798424"/>
            <a:chExt cx="5886033" cy="237780"/>
          </a:xfrm>
        </p:grpSpPr>
        <p:sp>
          <p:nvSpPr>
            <p:cNvPr id="63" name="Zástupný obsah 4">
              <a:extLst>
                <a:ext uri="{FF2B5EF4-FFF2-40B4-BE49-F238E27FC236}">
                  <a16:creationId xmlns:a16="http://schemas.microsoft.com/office/drawing/2014/main" id="{B589E703-7E60-B126-E372-E6CA617201C6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798424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Projděte smluvní podmínky, včetně storno podmínek a platebních podmínek.</a:t>
              </a:r>
            </a:p>
          </p:txBody>
        </p:sp>
        <p:grpSp>
          <p:nvGrpSpPr>
            <p:cNvPr id="64" name="Skupina 63">
              <a:extLst>
                <a:ext uri="{FF2B5EF4-FFF2-40B4-BE49-F238E27FC236}">
                  <a16:creationId xmlns:a16="http://schemas.microsoft.com/office/drawing/2014/main" id="{F7C3F0C8-25E7-E171-327E-4E5A85047794}"/>
                </a:ext>
              </a:extLst>
            </p:cNvPr>
            <p:cNvGrpSpPr/>
            <p:nvPr/>
          </p:nvGrpSpPr>
          <p:grpSpPr>
            <a:xfrm>
              <a:off x="385675" y="825363"/>
              <a:ext cx="183901" cy="183901"/>
              <a:chOff x="1519003" y="2283502"/>
              <a:chExt cx="539646" cy="539646"/>
            </a:xfrm>
          </p:grpSpPr>
          <p:sp>
            <p:nvSpPr>
              <p:cNvPr id="65" name="Zaoblený obdélník 49">
                <a:extLst>
                  <a:ext uri="{FF2B5EF4-FFF2-40B4-BE49-F238E27FC236}">
                    <a16:creationId xmlns:a16="http://schemas.microsoft.com/office/drawing/2014/main" id="{9D9A75DA-889B-EA4A-2427-44CE1E02D816}"/>
                  </a:ext>
                </a:extLst>
              </p:cNvPr>
              <p:cNvSpPr/>
              <p:nvPr/>
            </p:nvSpPr>
            <p:spPr>
              <a:xfrm>
                <a:off x="1519003" y="2283502"/>
                <a:ext cx="539646" cy="539646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42950"/>
                <a:endParaRPr lang="cs-CZ" sz="1463">
                  <a:solidFill>
                    <a:srgbClr val="FFFFFF"/>
                  </a:solidFill>
                  <a:latin typeface="Aptos" panose="02110004020202020204"/>
                </a:endParaRPr>
              </a:p>
            </p:txBody>
          </p:sp>
          <p:pic>
            <p:nvPicPr>
              <p:cNvPr id="66" name="Grafický objekt 65">
                <a:extLst>
                  <a:ext uri="{FF2B5EF4-FFF2-40B4-BE49-F238E27FC236}">
                    <a16:creationId xmlns:a16="http://schemas.microsoft.com/office/drawing/2014/main" id="{09E891E7-CCA5-8134-A55A-D80B8EAB28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596154" y="2360653"/>
                <a:ext cx="385344" cy="385344"/>
              </a:xfrm>
              <a:prstGeom prst="rect">
                <a:avLst/>
              </a:prstGeom>
            </p:spPr>
          </p:pic>
        </p:grpSp>
      </p:grpSp>
      <p:grpSp>
        <p:nvGrpSpPr>
          <p:cNvPr id="67" name="Skupina 66">
            <a:extLst>
              <a:ext uri="{FF2B5EF4-FFF2-40B4-BE49-F238E27FC236}">
                <a16:creationId xmlns:a16="http://schemas.microsoft.com/office/drawing/2014/main" id="{8C26E816-1D3A-719B-7123-573063E9B7B3}"/>
              </a:ext>
            </a:extLst>
          </p:cNvPr>
          <p:cNvGrpSpPr/>
          <p:nvPr/>
        </p:nvGrpSpPr>
        <p:grpSpPr>
          <a:xfrm>
            <a:off x="1157544" y="5972098"/>
            <a:ext cx="4782402" cy="193196"/>
            <a:chOff x="385675" y="798424"/>
            <a:chExt cx="5886033" cy="237780"/>
          </a:xfrm>
        </p:grpSpPr>
        <p:sp>
          <p:nvSpPr>
            <p:cNvPr id="68" name="Zástupný obsah 4">
              <a:extLst>
                <a:ext uri="{FF2B5EF4-FFF2-40B4-BE49-F238E27FC236}">
                  <a16:creationId xmlns:a16="http://schemas.microsoft.com/office/drawing/2014/main" id="{C462EB8C-18A8-1CE1-D167-9D3595DBF063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798424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Zvažte náklady na materiály, cestovní výdaje apod.</a:t>
              </a:r>
            </a:p>
          </p:txBody>
        </p:sp>
        <p:grpSp>
          <p:nvGrpSpPr>
            <p:cNvPr id="69" name="Skupina 68">
              <a:extLst>
                <a:ext uri="{FF2B5EF4-FFF2-40B4-BE49-F238E27FC236}">
                  <a16:creationId xmlns:a16="http://schemas.microsoft.com/office/drawing/2014/main" id="{2220D5A3-1320-A300-9FB1-063F147D2604}"/>
                </a:ext>
              </a:extLst>
            </p:cNvPr>
            <p:cNvGrpSpPr/>
            <p:nvPr/>
          </p:nvGrpSpPr>
          <p:grpSpPr>
            <a:xfrm>
              <a:off x="385675" y="825363"/>
              <a:ext cx="183901" cy="183901"/>
              <a:chOff x="1519003" y="2283502"/>
              <a:chExt cx="539646" cy="539646"/>
            </a:xfrm>
          </p:grpSpPr>
          <p:sp>
            <p:nvSpPr>
              <p:cNvPr id="70" name="Zaoblený obdélník 49">
                <a:extLst>
                  <a:ext uri="{FF2B5EF4-FFF2-40B4-BE49-F238E27FC236}">
                    <a16:creationId xmlns:a16="http://schemas.microsoft.com/office/drawing/2014/main" id="{71EB76F8-0133-D18D-8276-8696D1165B6A}"/>
                  </a:ext>
                </a:extLst>
              </p:cNvPr>
              <p:cNvSpPr/>
              <p:nvPr/>
            </p:nvSpPr>
            <p:spPr>
              <a:xfrm>
                <a:off x="1519003" y="2283502"/>
                <a:ext cx="539646" cy="539646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42950"/>
                <a:endParaRPr lang="cs-CZ" sz="1463">
                  <a:solidFill>
                    <a:srgbClr val="FFFFFF"/>
                  </a:solidFill>
                  <a:latin typeface="Aptos" panose="02110004020202020204"/>
                </a:endParaRPr>
              </a:p>
            </p:txBody>
          </p:sp>
          <p:pic>
            <p:nvPicPr>
              <p:cNvPr id="71" name="Grafický objekt 70">
                <a:extLst>
                  <a:ext uri="{FF2B5EF4-FFF2-40B4-BE49-F238E27FC236}">
                    <a16:creationId xmlns:a16="http://schemas.microsoft.com/office/drawing/2014/main" id="{98EA6614-2B83-EB2F-F4D1-63CA08985B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596154" y="2360653"/>
                <a:ext cx="385344" cy="385344"/>
              </a:xfrm>
              <a:prstGeom prst="rect">
                <a:avLst/>
              </a:prstGeom>
            </p:spPr>
          </p:pic>
        </p:grpSp>
      </p:grpSp>
      <p:grpSp>
        <p:nvGrpSpPr>
          <p:cNvPr id="89" name="Skupina 88">
            <a:extLst>
              <a:ext uri="{FF2B5EF4-FFF2-40B4-BE49-F238E27FC236}">
                <a16:creationId xmlns:a16="http://schemas.microsoft.com/office/drawing/2014/main" id="{39EB6C9D-F938-AA66-14AB-E84A5AECBE70}"/>
              </a:ext>
            </a:extLst>
          </p:cNvPr>
          <p:cNvGrpSpPr/>
          <p:nvPr/>
        </p:nvGrpSpPr>
        <p:grpSpPr>
          <a:xfrm>
            <a:off x="860778" y="6423575"/>
            <a:ext cx="4821298" cy="227210"/>
            <a:chOff x="337803" y="3312349"/>
            <a:chExt cx="5933905" cy="279643"/>
          </a:xfrm>
        </p:grpSpPr>
        <p:sp>
          <p:nvSpPr>
            <p:cNvPr id="90" name="Zástupný obsah 4">
              <a:extLst>
                <a:ext uri="{FF2B5EF4-FFF2-40B4-BE49-F238E27FC236}">
                  <a16:creationId xmlns:a16="http://schemas.microsoft.com/office/drawing/2014/main" id="{E7C39163-7A50-5AF2-CC3F-F766980B5645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3334591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1600" dirty="0">
                  <a:effectLst/>
                  <a:cs typeface="Times New Roman" panose="02020603050405020304" pitchFamily="18" charset="0"/>
                </a:rPr>
                <a:t>Pilotní ukázka nebo workshop</a:t>
              </a:r>
              <a:endParaRPr lang="cs-CZ" sz="1600" b="1" dirty="0">
                <a:solidFill>
                  <a:srgbClr val="FFFFFF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92" name="Oval 2">
              <a:extLst>
                <a:ext uri="{FF2B5EF4-FFF2-40B4-BE49-F238E27FC236}">
                  <a16:creationId xmlns:a16="http://schemas.microsoft.com/office/drawing/2014/main" id="{8F8C63D9-6A77-08B7-EED9-72C4E774F948}"/>
                </a:ext>
              </a:extLst>
            </p:cNvPr>
            <p:cNvSpPr/>
            <p:nvPr/>
          </p:nvSpPr>
          <p:spPr>
            <a:xfrm>
              <a:off x="337803" y="3312349"/>
              <a:ext cx="279643" cy="279643"/>
            </a:xfrm>
            <a:prstGeom prst="ellipse">
              <a:avLst/>
            </a:prstGeom>
            <a:solidFill>
              <a:srgbClr val="FFFCF2">
                <a:alpha val="29804"/>
              </a:srgbClr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42950"/>
              <a:r>
                <a:rPr lang="cs-CZ" sz="914" dirty="0">
                  <a:solidFill>
                    <a:srgbClr val="FFFFFF"/>
                  </a:solidFill>
                  <a:latin typeface="Source Sans Pro" panose="020B0503030403020204" pitchFamily="34" charset="77"/>
                </a:rPr>
                <a:t>10</a:t>
              </a:r>
            </a:p>
          </p:txBody>
        </p:sp>
      </p:grpSp>
      <p:grpSp>
        <p:nvGrpSpPr>
          <p:cNvPr id="93" name="Skupina 92">
            <a:extLst>
              <a:ext uri="{FF2B5EF4-FFF2-40B4-BE49-F238E27FC236}">
                <a16:creationId xmlns:a16="http://schemas.microsoft.com/office/drawing/2014/main" id="{902AAFA1-178F-78EE-34EF-EA765E2B8603}"/>
              </a:ext>
            </a:extLst>
          </p:cNvPr>
          <p:cNvGrpSpPr/>
          <p:nvPr/>
        </p:nvGrpSpPr>
        <p:grpSpPr>
          <a:xfrm>
            <a:off x="1141397" y="7087567"/>
            <a:ext cx="4782402" cy="193196"/>
            <a:chOff x="385675" y="798424"/>
            <a:chExt cx="5886033" cy="237780"/>
          </a:xfrm>
        </p:grpSpPr>
        <p:sp>
          <p:nvSpPr>
            <p:cNvPr id="94" name="Zástupný obsah 4">
              <a:extLst>
                <a:ext uri="{FF2B5EF4-FFF2-40B4-BE49-F238E27FC236}">
                  <a16:creationId xmlns:a16="http://schemas.microsoft.com/office/drawing/2014/main" id="{E972E61B-00D8-A1FB-6E74-168AF2494739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798424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pl-PL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Hodnoťte interakci s publikem a efektivitu výuky.</a:t>
              </a:r>
              <a:endParaRPr lang="cs-CZ" sz="731" b="1" dirty="0">
                <a:solidFill>
                  <a:srgbClr val="FFFFFF"/>
                </a:solidFill>
                <a:cs typeface="Times New Roman" panose="02020603050405020304" pitchFamily="18" charset="0"/>
              </a:endParaRPr>
            </a:p>
          </p:txBody>
        </p:sp>
        <p:grpSp>
          <p:nvGrpSpPr>
            <p:cNvPr id="95" name="Skupina 94">
              <a:extLst>
                <a:ext uri="{FF2B5EF4-FFF2-40B4-BE49-F238E27FC236}">
                  <a16:creationId xmlns:a16="http://schemas.microsoft.com/office/drawing/2014/main" id="{61E1D9B8-0884-9C34-97F4-5F27394856B0}"/>
                </a:ext>
              </a:extLst>
            </p:cNvPr>
            <p:cNvGrpSpPr/>
            <p:nvPr/>
          </p:nvGrpSpPr>
          <p:grpSpPr>
            <a:xfrm>
              <a:off x="385675" y="825363"/>
              <a:ext cx="183901" cy="183901"/>
              <a:chOff x="1519003" y="2283502"/>
              <a:chExt cx="539646" cy="539646"/>
            </a:xfrm>
          </p:grpSpPr>
          <p:sp>
            <p:nvSpPr>
              <p:cNvPr id="96" name="Zaoblený obdélník 49">
                <a:extLst>
                  <a:ext uri="{FF2B5EF4-FFF2-40B4-BE49-F238E27FC236}">
                    <a16:creationId xmlns:a16="http://schemas.microsoft.com/office/drawing/2014/main" id="{E8BE4B69-EC42-09B1-E09B-728BAE24F512}"/>
                  </a:ext>
                </a:extLst>
              </p:cNvPr>
              <p:cNvSpPr/>
              <p:nvPr/>
            </p:nvSpPr>
            <p:spPr>
              <a:xfrm>
                <a:off x="1519003" y="2283502"/>
                <a:ext cx="539646" cy="539646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42950"/>
                <a:endParaRPr lang="cs-CZ" sz="1463">
                  <a:solidFill>
                    <a:srgbClr val="FFFFFF"/>
                  </a:solidFill>
                  <a:latin typeface="Aptos" panose="02110004020202020204"/>
                </a:endParaRPr>
              </a:p>
            </p:txBody>
          </p:sp>
          <p:pic>
            <p:nvPicPr>
              <p:cNvPr id="101" name="Grafický objekt 100">
                <a:extLst>
                  <a:ext uri="{FF2B5EF4-FFF2-40B4-BE49-F238E27FC236}">
                    <a16:creationId xmlns:a16="http://schemas.microsoft.com/office/drawing/2014/main" id="{C03B8883-B379-975E-A1EA-448A74F931F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596154" y="2360653"/>
                <a:ext cx="385344" cy="385344"/>
              </a:xfrm>
              <a:prstGeom prst="rect">
                <a:avLst/>
              </a:prstGeom>
            </p:spPr>
          </p:pic>
        </p:grpSp>
      </p:grpSp>
      <p:grpSp>
        <p:nvGrpSpPr>
          <p:cNvPr id="140" name="Skupina 139">
            <a:extLst>
              <a:ext uri="{FF2B5EF4-FFF2-40B4-BE49-F238E27FC236}">
                <a16:creationId xmlns:a16="http://schemas.microsoft.com/office/drawing/2014/main" id="{4D8928BE-8313-9AB9-5C48-2D82A463008D}"/>
              </a:ext>
            </a:extLst>
          </p:cNvPr>
          <p:cNvGrpSpPr/>
          <p:nvPr/>
        </p:nvGrpSpPr>
        <p:grpSpPr>
          <a:xfrm>
            <a:off x="1141397" y="7360886"/>
            <a:ext cx="4782402" cy="193196"/>
            <a:chOff x="385675" y="798424"/>
            <a:chExt cx="5886033" cy="237780"/>
          </a:xfrm>
        </p:grpSpPr>
        <p:sp>
          <p:nvSpPr>
            <p:cNvPr id="141" name="Zástupný obsah 4">
              <a:extLst>
                <a:ext uri="{FF2B5EF4-FFF2-40B4-BE49-F238E27FC236}">
                  <a16:creationId xmlns:a16="http://schemas.microsoft.com/office/drawing/2014/main" id="{7B9FBEAE-1CA4-813B-DA0D-6549A9EF8B32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798424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t-IT" sz="731" b="1" dirty="0" err="1">
                  <a:solidFill>
                    <a:srgbClr val="FFFFFF"/>
                  </a:solidFill>
                  <a:cs typeface="Times New Roman" panose="02020603050405020304" pitchFamily="18" charset="0"/>
                </a:rPr>
                <a:t>Pozvěte</a:t>
              </a:r>
              <a:r>
                <a:rPr lang="it-IT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 </a:t>
              </a:r>
              <a:r>
                <a:rPr lang="it-IT" sz="731" b="1" dirty="0" err="1">
                  <a:solidFill>
                    <a:srgbClr val="FFFFFF"/>
                  </a:solidFill>
                  <a:cs typeface="Times New Roman" panose="02020603050405020304" pitchFamily="18" charset="0"/>
                </a:rPr>
                <a:t>několik</a:t>
              </a:r>
              <a:r>
                <a:rPr lang="it-IT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 </a:t>
              </a:r>
              <a:r>
                <a:rPr lang="it-IT" sz="731" b="1" dirty="0" err="1">
                  <a:solidFill>
                    <a:srgbClr val="FFFFFF"/>
                  </a:solidFill>
                  <a:cs typeface="Times New Roman" panose="02020603050405020304" pitchFamily="18" charset="0"/>
                </a:rPr>
                <a:t>klíčových</a:t>
              </a:r>
              <a:r>
                <a:rPr lang="it-IT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 </a:t>
              </a:r>
              <a:r>
                <a:rPr lang="it-IT" sz="731" b="1" dirty="0" err="1">
                  <a:solidFill>
                    <a:srgbClr val="FFFFFF"/>
                  </a:solidFill>
                  <a:cs typeface="Times New Roman" panose="02020603050405020304" pitchFamily="18" charset="0"/>
                </a:rPr>
                <a:t>účastníků</a:t>
              </a:r>
              <a:r>
                <a:rPr lang="it-IT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 z </a:t>
              </a:r>
              <a:r>
                <a:rPr lang="it-IT" sz="731" b="1" dirty="0" err="1">
                  <a:solidFill>
                    <a:srgbClr val="FFFFFF"/>
                  </a:solidFill>
                  <a:cs typeface="Times New Roman" panose="02020603050405020304" pitchFamily="18" charset="0"/>
                </a:rPr>
                <a:t>vaší</a:t>
              </a:r>
              <a:r>
                <a:rPr lang="it-IT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 </a:t>
              </a:r>
              <a:r>
                <a:rPr lang="it-IT" sz="731" b="1" dirty="0" err="1">
                  <a:solidFill>
                    <a:srgbClr val="FFFFFF"/>
                  </a:solidFill>
                  <a:cs typeface="Times New Roman" panose="02020603050405020304" pitchFamily="18" charset="0"/>
                </a:rPr>
                <a:t>firmy</a:t>
              </a:r>
              <a:r>
                <a:rPr lang="it-IT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 k </a:t>
              </a:r>
              <a:r>
                <a:rPr lang="it-IT" sz="731" b="1" dirty="0" err="1">
                  <a:solidFill>
                    <a:srgbClr val="FFFFFF"/>
                  </a:solidFill>
                  <a:cs typeface="Times New Roman" panose="02020603050405020304" pitchFamily="18" charset="0"/>
                </a:rPr>
                <a:t>hodnocení</a:t>
              </a:r>
              <a:r>
                <a:rPr lang="it-IT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 </a:t>
              </a:r>
              <a:r>
                <a:rPr lang="it-IT" sz="731" b="1" dirty="0" err="1">
                  <a:solidFill>
                    <a:srgbClr val="FFFFFF"/>
                  </a:solidFill>
                  <a:cs typeface="Times New Roman" panose="02020603050405020304" pitchFamily="18" charset="0"/>
                </a:rPr>
                <a:t>pilotní</a:t>
              </a:r>
              <a:r>
                <a:rPr lang="it-IT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 </a:t>
              </a:r>
              <a:r>
                <a:rPr lang="it-IT" sz="731" b="1" dirty="0" err="1">
                  <a:solidFill>
                    <a:srgbClr val="FFFFFF"/>
                  </a:solidFill>
                  <a:cs typeface="Times New Roman" panose="02020603050405020304" pitchFamily="18" charset="0"/>
                </a:rPr>
                <a:t>lekce</a:t>
              </a:r>
              <a:r>
                <a:rPr lang="it-IT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, </a:t>
              </a:r>
              <a:r>
                <a:rPr lang="it-IT" sz="731" b="1" dirty="0" err="1">
                  <a:solidFill>
                    <a:srgbClr val="FFFFFF"/>
                  </a:solidFill>
                  <a:cs typeface="Times New Roman" panose="02020603050405020304" pitchFamily="18" charset="0"/>
                </a:rPr>
                <a:t>abyste</a:t>
              </a:r>
              <a:r>
                <a:rPr lang="it-IT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 </a:t>
              </a:r>
              <a:r>
                <a:rPr lang="it-IT" sz="731" b="1" dirty="0" err="1">
                  <a:solidFill>
                    <a:srgbClr val="FFFFFF"/>
                  </a:solidFill>
                  <a:cs typeface="Times New Roman" panose="02020603050405020304" pitchFamily="18" charset="0"/>
                </a:rPr>
                <a:t>získali</a:t>
              </a:r>
              <a:r>
                <a:rPr lang="it-IT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 </a:t>
              </a:r>
              <a:r>
                <a:rPr lang="it-IT" sz="731" b="1" dirty="0" err="1">
                  <a:solidFill>
                    <a:srgbClr val="FFFFFF"/>
                  </a:solidFill>
                  <a:cs typeface="Times New Roman" panose="02020603050405020304" pitchFamily="18" charset="0"/>
                </a:rPr>
                <a:t>zpětnou</a:t>
              </a:r>
              <a:r>
                <a:rPr lang="it-IT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 </a:t>
              </a:r>
              <a:r>
                <a:rPr lang="it-IT" sz="731" b="1" dirty="0" err="1">
                  <a:solidFill>
                    <a:srgbClr val="FFFFFF"/>
                  </a:solidFill>
                  <a:cs typeface="Times New Roman" panose="02020603050405020304" pitchFamily="18" charset="0"/>
                </a:rPr>
                <a:t>vazbu</a:t>
              </a:r>
              <a:r>
                <a:rPr lang="it-IT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 z </a:t>
              </a:r>
              <a:r>
                <a:rPr lang="it-IT" sz="731" b="1" dirty="0" err="1">
                  <a:solidFill>
                    <a:srgbClr val="FFFFFF"/>
                  </a:solidFill>
                  <a:cs typeface="Times New Roman" panose="02020603050405020304" pitchFamily="18" charset="0"/>
                </a:rPr>
                <a:t>cílové</a:t>
              </a:r>
              <a:r>
                <a:rPr lang="it-IT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 </a:t>
              </a:r>
              <a:r>
                <a:rPr lang="it-IT" sz="731" b="1" dirty="0" err="1">
                  <a:solidFill>
                    <a:srgbClr val="FFFFFF"/>
                  </a:solidFill>
                  <a:cs typeface="Times New Roman" panose="02020603050405020304" pitchFamily="18" charset="0"/>
                </a:rPr>
                <a:t>skupiny</a:t>
              </a: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.</a:t>
              </a:r>
            </a:p>
          </p:txBody>
        </p:sp>
        <p:grpSp>
          <p:nvGrpSpPr>
            <p:cNvPr id="142" name="Skupina 141">
              <a:extLst>
                <a:ext uri="{FF2B5EF4-FFF2-40B4-BE49-F238E27FC236}">
                  <a16:creationId xmlns:a16="http://schemas.microsoft.com/office/drawing/2014/main" id="{3595DAA0-DE16-0E4B-6B09-3591BC3162C9}"/>
                </a:ext>
              </a:extLst>
            </p:cNvPr>
            <p:cNvGrpSpPr/>
            <p:nvPr/>
          </p:nvGrpSpPr>
          <p:grpSpPr>
            <a:xfrm>
              <a:off x="385675" y="825363"/>
              <a:ext cx="183901" cy="183901"/>
              <a:chOff x="1519003" y="2283502"/>
              <a:chExt cx="539646" cy="539646"/>
            </a:xfrm>
          </p:grpSpPr>
          <p:sp>
            <p:nvSpPr>
              <p:cNvPr id="143" name="Zaoblený obdélník 49">
                <a:extLst>
                  <a:ext uri="{FF2B5EF4-FFF2-40B4-BE49-F238E27FC236}">
                    <a16:creationId xmlns:a16="http://schemas.microsoft.com/office/drawing/2014/main" id="{643F9F93-61AD-48FD-885C-438D0AFC9320}"/>
                  </a:ext>
                </a:extLst>
              </p:cNvPr>
              <p:cNvSpPr/>
              <p:nvPr/>
            </p:nvSpPr>
            <p:spPr>
              <a:xfrm>
                <a:off x="1519003" y="2283502"/>
                <a:ext cx="539646" cy="539646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42950"/>
                <a:endParaRPr lang="cs-CZ" sz="1463">
                  <a:solidFill>
                    <a:srgbClr val="FFFFFF"/>
                  </a:solidFill>
                  <a:latin typeface="Aptos" panose="02110004020202020204"/>
                </a:endParaRPr>
              </a:p>
            </p:txBody>
          </p:sp>
          <p:pic>
            <p:nvPicPr>
              <p:cNvPr id="144" name="Grafický objekt 143">
                <a:extLst>
                  <a:ext uri="{FF2B5EF4-FFF2-40B4-BE49-F238E27FC236}">
                    <a16:creationId xmlns:a16="http://schemas.microsoft.com/office/drawing/2014/main" id="{441BEED0-6FA1-8B8D-D54B-6450ECEB406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596154" y="2360653"/>
                <a:ext cx="385344" cy="385344"/>
              </a:xfrm>
              <a:prstGeom prst="rect">
                <a:avLst/>
              </a:prstGeom>
            </p:spPr>
          </p:pic>
        </p:grpSp>
      </p:grpSp>
      <p:grpSp>
        <p:nvGrpSpPr>
          <p:cNvPr id="145" name="Skupina 144">
            <a:extLst>
              <a:ext uri="{FF2B5EF4-FFF2-40B4-BE49-F238E27FC236}">
                <a16:creationId xmlns:a16="http://schemas.microsoft.com/office/drawing/2014/main" id="{50F7AB1E-6AAF-E948-A56D-72C587193318}"/>
              </a:ext>
            </a:extLst>
          </p:cNvPr>
          <p:cNvGrpSpPr/>
          <p:nvPr/>
        </p:nvGrpSpPr>
        <p:grpSpPr>
          <a:xfrm>
            <a:off x="1157544" y="8215373"/>
            <a:ext cx="4782402" cy="193196"/>
            <a:chOff x="385675" y="798424"/>
            <a:chExt cx="5886033" cy="237780"/>
          </a:xfrm>
        </p:grpSpPr>
        <p:sp>
          <p:nvSpPr>
            <p:cNvPr id="146" name="Zástupný obsah 4">
              <a:extLst>
                <a:ext uri="{FF2B5EF4-FFF2-40B4-BE49-F238E27FC236}">
                  <a16:creationId xmlns:a16="http://schemas.microsoft.com/office/drawing/2014/main" id="{8AE6ECAF-FBE1-8B8E-31E7-D7BDE39DF14A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798424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Diskutujte možnosti přizpůsobení obsahu vašim specifickým potřebám.</a:t>
              </a:r>
            </a:p>
          </p:txBody>
        </p:sp>
        <p:grpSp>
          <p:nvGrpSpPr>
            <p:cNvPr id="147" name="Skupina 146">
              <a:extLst>
                <a:ext uri="{FF2B5EF4-FFF2-40B4-BE49-F238E27FC236}">
                  <a16:creationId xmlns:a16="http://schemas.microsoft.com/office/drawing/2014/main" id="{31164CE2-D99C-E067-49CE-6B773CB5007F}"/>
                </a:ext>
              </a:extLst>
            </p:cNvPr>
            <p:cNvGrpSpPr/>
            <p:nvPr/>
          </p:nvGrpSpPr>
          <p:grpSpPr>
            <a:xfrm>
              <a:off x="385675" y="825363"/>
              <a:ext cx="183901" cy="183901"/>
              <a:chOff x="1519003" y="2283502"/>
              <a:chExt cx="539646" cy="539646"/>
            </a:xfrm>
          </p:grpSpPr>
          <p:sp>
            <p:nvSpPr>
              <p:cNvPr id="148" name="Zaoblený obdélník 49">
                <a:extLst>
                  <a:ext uri="{FF2B5EF4-FFF2-40B4-BE49-F238E27FC236}">
                    <a16:creationId xmlns:a16="http://schemas.microsoft.com/office/drawing/2014/main" id="{8DC0FCB7-33ED-5B5E-1FEE-3D1A4EEF1BCD}"/>
                  </a:ext>
                </a:extLst>
              </p:cNvPr>
              <p:cNvSpPr/>
              <p:nvPr/>
            </p:nvSpPr>
            <p:spPr>
              <a:xfrm>
                <a:off x="1519003" y="2283502"/>
                <a:ext cx="539646" cy="539646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42950"/>
                <a:endParaRPr lang="cs-CZ" sz="1463">
                  <a:solidFill>
                    <a:srgbClr val="FFFFFF"/>
                  </a:solidFill>
                  <a:latin typeface="Aptos" panose="02110004020202020204"/>
                </a:endParaRPr>
              </a:p>
            </p:txBody>
          </p:sp>
          <p:pic>
            <p:nvPicPr>
              <p:cNvPr id="149" name="Grafický objekt 148">
                <a:extLst>
                  <a:ext uri="{FF2B5EF4-FFF2-40B4-BE49-F238E27FC236}">
                    <a16:creationId xmlns:a16="http://schemas.microsoft.com/office/drawing/2014/main" id="{FFE75CD3-CFD6-212E-CA68-7468F4E546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596154" y="2360653"/>
                <a:ext cx="385344" cy="385344"/>
              </a:xfrm>
              <a:prstGeom prst="rect">
                <a:avLst/>
              </a:prstGeom>
            </p:spPr>
          </p:pic>
        </p:grpSp>
      </p:grpSp>
      <p:grpSp>
        <p:nvGrpSpPr>
          <p:cNvPr id="150" name="Skupina 149">
            <a:extLst>
              <a:ext uri="{FF2B5EF4-FFF2-40B4-BE49-F238E27FC236}">
                <a16:creationId xmlns:a16="http://schemas.microsoft.com/office/drawing/2014/main" id="{CB14272F-BF8A-F28D-8E40-B0C5F81998A7}"/>
              </a:ext>
            </a:extLst>
          </p:cNvPr>
          <p:cNvGrpSpPr/>
          <p:nvPr/>
        </p:nvGrpSpPr>
        <p:grpSpPr>
          <a:xfrm>
            <a:off x="860778" y="7769972"/>
            <a:ext cx="4821298" cy="227210"/>
            <a:chOff x="337803" y="3312349"/>
            <a:chExt cx="5933905" cy="279643"/>
          </a:xfrm>
        </p:grpSpPr>
        <p:sp>
          <p:nvSpPr>
            <p:cNvPr id="151" name="Zástupný obsah 4">
              <a:extLst>
                <a:ext uri="{FF2B5EF4-FFF2-40B4-BE49-F238E27FC236}">
                  <a16:creationId xmlns:a16="http://schemas.microsoft.com/office/drawing/2014/main" id="{B02D4AB6-5733-3DF6-9DAC-A4158D8209D9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3334591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1600" dirty="0">
                  <a:effectLst/>
                  <a:cs typeface="Times New Roman" panose="02020603050405020304" pitchFamily="18" charset="0"/>
                </a:rPr>
                <a:t>Personalizace obsahu</a:t>
              </a:r>
              <a:endParaRPr lang="cs-CZ" sz="1600" b="1" dirty="0">
                <a:solidFill>
                  <a:srgbClr val="FFFFFF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52" name="Oval 2">
              <a:extLst>
                <a:ext uri="{FF2B5EF4-FFF2-40B4-BE49-F238E27FC236}">
                  <a16:creationId xmlns:a16="http://schemas.microsoft.com/office/drawing/2014/main" id="{D978B9D0-9B17-C128-7DA5-1F431769FEE8}"/>
                </a:ext>
              </a:extLst>
            </p:cNvPr>
            <p:cNvSpPr/>
            <p:nvPr/>
          </p:nvSpPr>
          <p:spPr>
            <a:xfrm>
              <a:off x="337803" y="3312349"/>
              <a:ext cx="279643" cy="279643"/>
            </a:xfrm>
            <a:prstGeom prst="ellipse">
              <a:avLst/>
            </a:prstGeom>
            <a:solidFill>
              <a:srgbClr val="FFFCF2">
                <a:alpha val="29804"/>
              </a:srgbClr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42950"/>
              <a:r>
                <a:rPr lang="cs-CZ" sz="914" dirty="0">
                  <a:solidFill>
                    <a:srgbClr val="FFFFFF"/>
                  </a:solidFill>
                  <a:latin typeface="Source Sans Pro" panose="020B0503030403020204" pitchFamily="34" charset="77"/>
                </a:rPr>
                <a:t>11</a:t>
              </a:r>
            </a:p>
          </p:txBody>
        </p:sp>
      </p:grpSp>
      <p:grpSp>
        <p:nvGrpSpPr>
          <p:cNvPr id="153" name="Skupina 152">
            <a:extLst>
              <a:ext uri="{FF2B5EF4-FFF2-40B4-BE49-F238E27FC236}">
                <a16:creationId xmlns:a16="http://schemas.microsoft.com/office/drawing/2014/main" id="{5A961334-FCE5-B51F-B256-64028E3ACE44}"/>
              </a:ext>
            </a:extLst>
          </p:cNvPr>
          <p:cNvGrpSpPr/>
          <p:nvPr/>
        </p:nvGrpSpPr>
        <p:grpSpPr>
          <a:xfrm>
            <a:off x="1157544" y="8475885"/>
            <a:ext cx="4782402" cy="193196"/>
            <a:chOff x="385675" y="798424"/>
            <a:chExt cx="5886033" cy="237780"/>
          </a:xfrm>
        </p:grpSpPr>
        <p:sp>
          <p:nvSpPr>
            <p:cNvPr id="154" name="Zástupný obsah 4">
              <a:extLst>
                <a:ext uri="{FF2B5EF4-FFF2-40B4-BE49-F238E27FC236}">
                  <a16:creationId xmlns:a16="http://schemas.microsoft.com/office/drawing/2014/main" id="{30F848EE-86D6-9786-8FD2-A34767B1BE79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798424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Zjistěte ochotu lektora integrovat firemní příklady a případové studie.</a:t>
              </a:r>
            </a:p>
          </p:txBody>
        </p:sp>
        <p:grpSp>
          <p:nvGrpSpPr>
            <p:cNvPr id="155" name="Skupina 154">
              <a:extLst>
                <a:ext uri="{FF2B5EF4-FFF2-40B4-BE49-F238E27FC236}">
                  <a16:creationId xmlns:a16="http://schemas.microsoft.com/office/drawing/2014/main" id="{DFDA9A5D-FE6E-1F54-3E47-76907319A335}"/>
                </a:ext>
              </a:extLst>
            </p:cNvPr>
            <p:cNvGrpSpPr/>
            <p:nvPr/>
          </p:nvGrpSpPr>
          <p:grpSpPr>
            <a:xfrm>
              <a:off x="385675" y="825363"/>
              <a:ext cx="183901" cy="183901"/>
              <a:chOff x="1519003" y="2283502"/>
              <a:chExt cx="539646" cy="539646"/>
            </a:xfrm>
          </p:grpSpPr>
          <p:sp>
            <p:nvSpPr>
              <p:cNvPr id="156" name="Zaoblený obdélník 49">
                <a:extLst>
                  <a:ext uri="{FF2B5EF4-FFF2-40B4-BE49-F238E27FC236}">
                    <a16:creationId xmlns:a16="http://schemas.microsoft.com/office/drawing/2014/main" id="{2A87F248-10CE-350E-76DA-CE3A3F339BC4}"/>
                  </a:ext>
                </a:extLst>
              </p:cNvPr>
              <p:cNvSpPr/>
              <p:nvPr/>
            </p:nvSpPr>
            <p:spPr>
              <a:xfrm>
                <a:off x="1519003" y="2283502"/>
                <a:ext cx="539646" cy="539646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42950"/>
                <a:endParaRPr lang="cs-CZ" sz="1463">
                  <a:solidFill>
                    <a:srgbClr val="FFFFFF"/>
                  </a:solidFill>
                  <a:latin typeface="Aptos" panose="02110004020202020204"/>
                </a:endParaRPr>
              </a:p>
            </p:txBody>
          </p:sp>
          <p:pic>
            <p:nvPicPr>
              <p:cNvPr id="157" name="Grafický objekt 156">
                <a:extLst>
                  <a:ext uri="{FF2B5EF4-FFF2-40B4-BE49-F238E27FC236}">
                    <a16:creationId xmlns:a16="http://schemas.microsoft.com/office/drawing/2014/main" id="{49F66521-0441-B334-D9FB-55F9E0F899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596154" y="2360653"/>
                <a:ext cx="385344" cy="385344"/>
              </a:xfrm>
              <a:prstGeom prst="rect">
                <a:avLst/>
              </a:prstGeom>
            </p:spPr>
          </p:pic>
        </p:grpSp>
      </p:grpSp>
      <p:grpSp>
        <p:nvGrpSpPr>
          <p:cNvPr id="158" name="Skupina 157">
            <a:extLst>
              <a:ext uri="{FF2B5EF4-FFF2-40B4-BE49-F238E27FC236}">
                <a16:creationId xmlns:a16="http://schemas.microsoft.com/office/drawing/2014/main" id="{5A7D0EB5-165C-352F-D6CE-FB91930BAD39}"/>
              </a:ext>
            </a:extLst>
          </p:cNvPr>
          <p:cNvGrpSpPr/>
          <p:nvPr/>
        </p:nvGrpSpPr>
        <p:grpSpPr>
          <a:xfrm>
            <a:off x="1157544" y="8736397"/>
            <a:ext cx="4782402" cy="193196"/>
            <a:chOff x="385675" y="798424"/>
            <a:chExt cx="5886033" cy="237780"/>
          </a:xfrm>
        </p:grpSpPr>
        <p:sp>
          <p:nvSpPr>
            <p:cNvPr id="159" name="Zástupný obsah 4">
              <a:extLst>
                <a:ext uri="{FF2B5EF4-FFF2-40B4-BE49-F238E27FC236}">
                  <a16:creationId xmlns:a16="http://schemas.microsoft.com/office/drawing/2014/main" id="{0D7FC0C5-A503-01A8-1BD2-CECBC9AF41AE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798424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Nechte si zaslat </a:t>
              </a:r>
              <a:r>
                <a:rPr lang="cs-CZ" sz="731" b="1" dirty="0" err="1">
                  <a:solidFill>
                    <a:srgbClr val="FFFFFF"/>
                  </a:solidFill>
                  <a:cs typeface="Times New Roman" panose="02020603050405020304" pitchFamily="18" charset="0"/>
                </a:rPr>
                <a:t>microdesign</a:t>
              </a: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 školení.</a:t>
              </a:r>
            </a:p>
          </p:txBody>
        </p:sp>
        <p:grpSp>
          <p:nvGrpSpPr>
            <p:cNvPr id="160" name="Skupina 159">
              <a:extLst>
                <a:ext uri="{FF2B5EF4-FFF2-40B4-BE49-F238E27FC236}">
                  <a16:creationId xmlns:a16="http://schemas.microsoft.com/office/drawing/2014/main" id="{8FD164D9-583E-189F-B1F2-694A948F115E}"/>
                </a:ext>
              </a:extLst>
            </p:cNvPr>
            <p:cNvGrpSpPr/>
            <p:nvPr/>
          </p:nvGrpSpPr>
          <p:grpSpPr>
            <a:xfrm>
              <a:off x="385675" y="825363"/>
              <a:ext cx="183901" cy="183901"/>
              <a:chOff x="1519003" y="2283502"/>
              <a:chExt cx="539646" cy="539646"/>
            </a:xfrm>
          </p:grpSpPr>
          <p:sp>
            <p:nvSpPr>
              <p:cNvPr id="161" name="Zaoblený obdélník 49">
                <a:extLst>
                  <a:ext uri="{FF2B5EF4-FFF2-40B4-BE49-F238E27FC236}">
                    <a16:creationId xmlns:a16="http://schemas.microsoft.com/office/drawing/2014/main" id="{27BCCB68-4538-1A13-AF4C-537123BD451E}"/>
                  </a:ext>
                </a:extLst>
              </p:cNvPr>
              <p:cNvSpPr/>
              <p:nvPr/>
            </p:nvSpPr>
            <p:spPr>
              <a:xfrm>
                <a:off x="1519003" y="2283502"/>
                <a:ext cx="539646" cy="539646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42950"/>
                <a:endParaRPr lang="cs-CZ" sz="1463">
                  <a:solidFill>
                    <a:srgbClr val="FFFFFF"/>
                  </a:solidFill>
                  <a:latin typeface="Aptos" panose="02110004020202020204"/>
                </a:endParaRPr>
              </a:p>
            </p:txBody>
          </p:sp>
          <p:pic>
            <p:nvPicPr>
              <p:cNvPr id="162" name="Grafický objekt 161">
                <a:extLst>
                  <a:ext uri="{FF2B5EF4-FFF2-40B4-BE49-F238E27FC236}">
                    <a16:creationId xmlns:a16="http://schemas.microsoft.com/office/drawing/2014/main" id="{BC278F08-41C3-85E4-1338-BC1838EBA0A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596154" y="2360653"/>
                <a:ext cx="385344" cy="385344"/>
              </a:xfrm>
              <a:prstGeom prst="rect">
                <a:avLst/>
              </a:prstGeom>
            </p:spPr>
          </p:pic>
        </p:grpSp>
      </p:grpSp>
      <p:grpSp>
        <p:nvGrpSpPr>
          <p:cNvPr id="2" name="Skupina 1">
            <a:extLst>
              <a:ext uri="{FF2B5EF4-FFF2-40B4-BE49-F238E27FC236}">
                <a16:creationId xmlns:a16="http://schemas.microsoft.com/office/drawing/2014/main" id="{39AFA3FF-28B5-6F84-8365-F22238E0FBA2}"/>
              </a:ext>
            </a:extLst>
          </p:cNvPr>
          <p:cNvGrpSpPr/>
          <p:nvPr/>
        </p:nvGrpSpPr>
        <p:grpSpPr>
          <a:xfrm>
            <a:off x="1141397" y="3999387"/>
            <a:ext cx="4782402" cy="193196"/>
            <a:chOff x="385675" y="798424"/>
            <a:chExt cx="5886033" cy="237780"/>
          </a:xfrm>
        </p:grpSpPr>
        <p:sp>
          <p:nvSpPr>
            <p:cNvPr id="13" name="Zástupný obsah 4">
              <a:extLst>
                <a:ext uri="{FF2B5EF4-FFF2-40B4-BE49-F238E27FC236}">
                  <a16:creationId xmlns:a16="http://schemas.microsoft.com/office/drawing/2014/main" id="{51721B1E-C8EE-D184-AF7B-36547A59794A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798424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Projednejte možnosti online či prezenčního školení.</a:t>
              </a:r>
            </a:p>
          </p:txBody>
        </p:sp>
        <p:grpSp>
          <p:nvGrpSpPr>
            <p:cNvPr id="14" name="Skupina 13">
              <a:extLst>
                <a:ext uri="{FF2B5EF4-FFF2-40B4-BE49-F238E27FC236}">
                  <a16:creationId xmlns:a16="http://schemas.microsoft.com/office/drawing/2014/main" id="{8B837D44-6688-158E-7F2C-21A5ABAA6D78}"/>
                </a:ext>
              </a:extLst>
            </p:cNvPr>
            <p:cNvGrpSpPr/>
            <p:nvPr/>
          </p:nvGrpSpPr>
          <p:grpSpPr>
            <a:xfrm>
              <a:off x="385675" y="825363"/>
              <a:ext cx="183901" cy="183901"/>
              <a:chOff x="1519003" y="2283502"/>
              <a:chExt cx="539646" cy="539646"/>
            </a:xfrm>
          </p:grpSpPr>
          <p:sp>
            <p:nvSpPr>
              <p:cNvPr id="36" name="Zaoblený obdélník 49">
                <a:extLst>
                  <a:ext uri="{FF2B5EF4-FFF2-40B4-BE49-F238E27FC236}">
                    <a16:creationId xmlns:a16="http://schemas.microsoft.com/office/drawing/2014/main" id="{5CA09B1D-B61C-7A2E-FF6C-5C8E17E5D87B}"/>
                  </a:ext>
                </a:extLst>
              </p:cNvPr>
              <p:cNvSpPr/>
              <p:nvPr/>
            </p:nvSpPr>
            <p:spPr>
              <a:xfrm>
                <a:off x="1519003" y="2283502"/>
                <a:ext cx="539646" cy="539646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42950"/>
                <a:endParaRPr lang="cs-CZ" sz="1463">
                  <a:solidFill>
                    <a:srgbClr val="FFFFFF"/>
                  </a:solidFill>
                  <a:latin typeface="Aptos" panose="02110004020202020204"/>
                </a:endParaRPr>
              </a:p>
            </p:txBody>
          </p:sp>
          <p:pic>
            <p:nvPicPr>
              <p:cNvPr id="37" name="Grafický objekt 36">
                <a:extLst>
                  <a:ext uri="{FF2B5EF4-FFF2-40B4-BE49-F238E27FC236}">
                    <a16:creationId xmlns:a16="http://schemas.microsoft.com/office/drawing/2014/main" id="{26D630EF-852A-CFA3-DD98-1CB6E4AC597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596154" y="2360653"/>
                <a:ext cx="385344" cy="385344"/>
              </a:xfrm>
              <a:prstGeom prst="rect">
                <a:avLst/>
              </a:prstGeom>
            </p:spPr>
          </p:pic>
        </p:grpSp>
      </p:grpSp>
      <p:grpSp>
        <p:nvGrpSpPr>
          <p:cNvPr id="38" name="Skupina 37">
            <a:extLst>
              <a:ext uri="{FF2B5EF4-FFF2-40B4-BE49-F238E27FC236}">
                <a16:creationId xmlns:a16="http://schemas.microsoft.com/office/drawing/2014/main" id="{4BCBC21F-8834-FC9C-8BB9-9ABD6AAAD839}"/>
              </a:ext>
            </a:extLst>
          </p:cNvPr>
          <p:cNvGrpSpPr/>
          <p:nvPr/>
        </p:nvGrpSpPr>
        <p:grpSpPr>
          <a:xfrm>
            <a:off x="1157544" y="5425308"/>
            <a:ext cx="4782402" cy="193196"/>
            <a:chOff x="385675" y="798424"/>
            <a:chExt cx="5886033" cy="237780"/>
          </a:xfrm>
        </p:grpSpPr>
        <p:sp>
          <p:nvSpPr>
            <p:cNvPr id="39" name="Zástupný obsah 4">
              <a:extLst>
                <a:ext uri="{FF2B5EF4-FFF2-40B4-BE49-F238E27FC236}">
                  <a16:creationId xmlns:a16="http://schemas.microsoft.com/office/drawing/2014/main" id="{A8051633-EB9C-59A7-0396-5CE411EBF3B9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798424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Získejte detailní cenovou nabídku.</a:t>
              </a:r>
            </a:p>
          </p:txBody>
        </p:sp>
        <p:grpSp>
          <p:nvGrpSpPr>
            <p:cNvPr id="40" name="Skupina 39">
              <a:extLst>
                <a:ext uri="{FF2B5EF4-FFF2-40B4-BE49-F238E27FC236}">
                  <a16:creationId xmlns:a16="http://schemas.microsoft.com/office/drawing/2014/main" id="{E154BF15-56A3-50D5-7B6A-71E01F63F5CB}"/>
                </a:ext>
              </a:extLst>
            </p:cNvPr>
            <p:cNvGrpSpPr/>
            <p:nvPr/>
          </p:nvGrpSpPr>
          <p:grpSpPr>
            <a:xfrm>
              <a:off x="385675" y="825363"/>
              <a:ext cx="183901" cy="183901"/>
              <a:chOff x="1519003" y="2283502"/>
              <a:chExt cx="539646" cy="539646"/>
            </a:xfrm>
          </p:grpSpPr>
          <p:sp>
            <p:nvSpPr>
              <p:cNvPr id="41" name="Zaoblený obdélník 49">
                <a:extLst>
                  <a:ext uri="{FF2B5EF4-FFF2-40B4-BE49-F238E27FC236}">
                    <a16:creationId xmlns:a16="http://schemas.microsoft.com/office/drawing/2014/main" id="{C055E29C-331C-6470-9282-1B61E75C9998}"/>
                  </a:ext>
                </a:extLst>
              </p:cNvPr>
              <p:cNvSpPr/>
              <p:nvPr/>
            </p:nvSpPr>
            <p:spPr>
              <a:xfrm>
                <a:off x="1519003" y="2283502"/>
                <a:ext cx="539646" cy="539646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42950"/>
                <a:endParaRPr lang="cs-CZ" sz="1463">
                  <a:solidFill>
                    <a:srgbClr val="FFFFFF"/>
                  </a:solidFill>
                  <a:latin typeface="Aptos" panose="02110004020202020204"/>
                </a:endParaRPr>
              </a:p>
            </p:txBody>
          </p:sp>
          <p:pic>
            <p:nvPicPr>
              <p:cNvPr id="42" name="Grafický objekt 41">
                <a:extLst>
                  <a:ext uri="{FF2B5EF4-FFF2-40B4-BE49-F238E27FC236}">
                    <a16:creationId xmlns:a16="http://schemas.microsoft.com/office/drawing/2014/main" id="{2A939DD9-F02E-CB53-4269-7504EA8F5DA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596154" y="2360653"/>
                <a:ext cx="385344" cy="385344"/>
              </a:xfrm>
              <a:prstGeom prst="rect">
                <a:avLst/>
              </a:prstGeom>
            </p:spPr>
          </p:pic>
        </p:grpSp>
      </p:grpSp>
      <p:grpSp>
        <p:nvGrpSpPr>
          <p:cNvPr id="43" name="Skupina 42">
            <a:extLst>
              <a:ext uri="{FF2B5EF4-FFF2-40B4-BE49-F238E27FC236}">
                <a16:creationId xmlns:a16="http://schemas.microsoft.com/office/drawing/2014/main" id="{9CF3DE38-3DFE-5651-B9C2-3A768B658047}"/>
              </a:ext>
            </a:extLst>
          </p:cNvPr>
          <p:cNvGrpSpPr/>
          <p:nvPr/>
        </p:nvGrpSpPr>
        <p:grpSpPr>
          <a:xfrm>
            <a:off x="1141397" y="6814207"/>
            <a:ext cx="4782402" cy="193196"/>
            <a:chOff x="385675" y="798424"/>
            <a:chExt cx="5886033" cy="237780"/>
          </a:xfrm>
        </p:grpSpPr>
        <p:sp>
          <p:nvSpPr>
            <p:cNvPr id="44" name="Zástupný obsah 4">
              <a:extLst>
                <a:ext uri="{FF2B5EF4-FFF2-40B4-BE49-F238E27FC236}">
                  <a16:creationId xmlns:a16="http://schemas.microsoft.com/office/drawing/2014/main" id="{1DAA65BC-FF2B-4FF7-1C53-7C3712922182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798424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pl-PL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Požádejte o ukázkovou lekci nebo demo školení</a:t>
              </a: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.</a:t>
              </a:r>
            </a:p>
          </p:txBody>
        </p:sp>
        <p:grpSp>
          <p:nvGrpSpPr>
            <p:cNvPr id="45" name="Skupina 44">
              <a:extLst>
                <a:ext uri="{FF2B5EF4-FFF2-40B4-BE49-F238E27FC236}">
                  <a16:creationId xmlns:a16="http://schemas.microsoft.com/office/drawing/2014/main" id="{907AB0ED-DF0D-B1EE-E3EA-33F840399A06}"/>
                </a:ext>
              </a:extLst>
            </p:cNvPr>
            <p:cNvGrpSpPr/>
            <p:nvPr/>
          </p:nvGrpSpPr>
          <p:grpSpPr>
            <a:xfrm>
              <a:off x="385675" y="825363"/>
              <a:ext cx="183901" cy="183901"/>
              <a:chOff x="1519003" y="2283502"/>
              <a:chExt cx="539646" cy="539646"/>
            </a:xfrm>
          </p:grpSpPr>
          <p:sp>
            <p:nvSpPr>
              <p:cNvPr id="46" name="Zaoblený obdélník 49">
                <a:extLst>
                  <a:ext uri="{FF2B5EF4-FFF2-40B4-BE49-F238E27FC236}">
                    <a16:creationId xmlns:a16="http://schemas.microsoft.com/office/drawing/2014/main" id="{62FA13BC-5425-E226-43D3-AB61D70634F6}"/>
                  </a:ext>
                </a:extLst>
              </p:cNvPr>
              <p:cNvSpPr/>
              <p:nvPr/>
            </p:nvSpPr>
            <p:spPr>
              <a:xfrm>
                <a:off x="1519003" y="2283502"/>
                <a:ext cx="539646" cy="539646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42950"/>
                <a:endParaRPr lang="cs-CZ" sz="1463">
                  <a:solidFill>
                    <a:srgbClr val="FFFFFF"/>
                  </a:solidFill>
                  <a:latin typeface="Aptos" panose="02110004020202020204"/>
                </a:endParaRPr>
              </a:p>
            </p:txBody>
          </p:sp>
          <p:pic>
            <p:nvPicPr>
              <p:cNvPr id="52" name="Grafický objekt 51">
                <a:extLst>
                  <a:ext uri="{FF2B5EF4-FFF2-40B4-BE49-F238E27FC236}">
                    <a16:creationId xmlns:a16="http://schemas.microsoft.com/office/drawing/2014/main" id="{1756F5EC-FC98-D2CF-C82F-006F5ACF70E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596154" y="2360653"/>
                <a:ext cx="385344" cy="385344"/>
              </a:xfrm>
              <a:prstGeom prst="rect">
                <a:avLst/>
              </a:prstGeom>
            </p:spPr>
          </p:pic>
        </p:grpSp>
      </p:grpSp>
      <p:grpSp>
        <p:nvGrpSpPr>
          <p:cNvPr id="54" name="Skupina 53">
            <a:extLst>
              <a:ext uri="{FF2B5EF4-FFF2-40B4-BE49-F238E27FC236}">
                <a16:creationId xmlns:a16="http://schemas.microsoft.com/office/drawing/2014/main" id="{579BB8A2-C9EF-F0F7-81F5-DEBC5C1A3C55}"/>
              </a:ext>
            </a:extLst>
          </p:cNvPr>
          <p:cNvGrpSpPr/>
          <p:nvPr/>
        </p:nvGrpSpPr>
        <p:grpSpPr>
          <a:xfrm>
            <a:off x="1157544" y="9011599"/>
            <a:ext cx="4782402" cy="193196"/>
            <a:chOff x="385675" y="798424"/>
            <a:chExt cx="5886033" cy="237780"/>
          </a:xfrm>
        </p:grpSpPr>
        <p:sp>
          <p:nvSpPr>
            <p:cNvPr id="73" name="Zástupný obsah 4">
              <a:extLst>
                <a:ext uri="{FF2B5EF4-FFF2-40B4-BE49-F238E27FC236}">
                  <a16:creationId xmlns:a16="http://schemas.microsoft.com/office/drawing/2014/main" id="{B0A76681-A020-3015-88ED-5FCF8821FEFE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798424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Zjistěte, do jaké míry je schopen a ochoten pracovat s cizím obsahem.</a:t>
              </a:r>
            </a:p>
          </p:txBody>
        </p:sp>
        <p:grpSp>
          <p:nvGrpSpPr>
            <p:cNvPr id="74" name="Skupina 73">
              <a:extLst>
                <a:ext uri="{FF2B5EF4-FFF2-40B4-BE49-F238E27FC236}">
                  <a16:creationId xmlns:a16="http://schemas.microsoft.com/office/drawing/2014/main" id="{D41F5F64-F0F9-2801-344F-B2051E7397BC}"/>
                </a:ext>
              </a:extLst>
            </p:cNvPr>
            <p:cNvGrpSpPr/>
            <p:nvPr/>
          </p:nvGrpSpPr>
          <p:grpSpPr>
            <a:xfrm>
              <a:off x="385675" y="825363"/>
              <a:ext cx="183901" cy="183901"/>
              <a:chOff x="1519003" y="2283502"/>
              <a:chExt cx="539646" cy="539646"/>
            </a:xfrm>
          </p:grpSpPr>
          <p:sp>
            <p:nvSpPr>
              <p:cNvPr id="88" name="Zaoblený obdélník 49">
                <a:extLst>
                  <a:ext uri="{FF2B5EF4-FFF2-40B4-BE49-F238E27FC236}">
                    <a16:creationId xmlns:a16="http://schemas.microsoft.com/office/drawing/2014/main" id="{BE15C471-9C83-D755-6190-AEA1CA2683C2}"/>
                  </a:ext>
                </a:extLst>
              </p:cNvPr>
              <p:cNvSpPr/>
              <p:nvPr/>
            </p:nvSpPr>
            <p:spPr>
              <a:xfrm>
                <a:off x="1519003" y="2283502"/>
                <a:ext cx="539646" cy="539646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42950"/>
                <a:endParaRPr lang="cs-CZ" sz="1463">
                  <a:solidFill>
                    <a:srgbClr val="FFFFFF"/>
                  </a:solidFill>
                  <a:latin typeface="Aptos" panose="02110004020202020204"/>
                </a:endParaRPr>
              </a:p>
            </p:txBody>
          </p:sp>
          <p:pic>
            <p:nvPicPr>
              <p:cNvPr id="91" name="Grafický objekt 90">
                <a:extLst>
                  <a:ext uri="{FF2B5EF4-FFF2-40B4-BE49-F238E27FC236}">
                    <a16:creationId xmlns:a16="http://schemas.microsoft.com/office/drawing/2014/main" id="{2CC3D096-F93A-CAA5-BFD1-A1526499576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596154" y="2360653"/>
                <a:ext cx="385344" cy="385344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57131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44248B-E718-8F1D-03CF-2C6C88573E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9C368A6-12F7-4DFA-8A71-8249D0CFE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778" y="1034672"/>
            <a:ext cx="4877923" cy="428515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650"/>
              </a:spcAft>
            </a:pPr>
            <a:r>
              <a:rPr lang="cs-CZ" sz="1950" dirty="0" err="1">
                <a:cs typeface="Times New Roman" panose="02020603050405020304" pitchFamily="18" charset="0"/>
              </a:rPr>
              <a:t>Check</a:t>
            </a:r>
            <a:r>
              <a:rPr lang="cs-CZ" sz="1950" dirty="0">
                <a:cs typeface="Times New Roman" panose="02020603050405020304" pitchFamily="18" charset="0"/>
              </a:rPr>
              <a:t>-list pro výběr externího lektora</a:t>
            </a:r>
            <a:endParaRPr lang="cs-CZ" sz="1950" kern="100" dirty="0">
              <a:cs typeface="Times New Roman" panose="02020603050405020304" pitchFamily="18" charset="0"/>
            </a:endParaRPr>
          </a:p>
        </p:txBody>
      </p:sp>
      <p:grpSp>
        <p:nvGrpSpPr>
          <p:cNvPr id="47" name="Skupina 46">
            <a:extLst>
              <a:ext uri="{FF2B5EF4-FFF2-40B4-BE49-F238E27FC236}">
                <a16:creationId xmlns:a16="http://schemas.microsoft.com/office/drawing/2014/main" id="{C7957A56-EF41-E404-4FCC-CBA5C4D86520}"/>
              </a:ext>
            </a:extLst>
          </p:cNvPr>
          <p:cNvGrpSpPr/>
          <p:nvPr/>
        </p:nvGrpSpPr>
        <p:grpSpPr>
          <a:xfrm>
            <a:off x="1141397" y="2114219"/>
            <a:ext cx="4782402" cy="193196"/>
            <a:chOff x="385675" y="798424"/>
            <a:chExt cx="5886033" cy="237780"/>
          </a:xfrm>
        </p:grpSpPr>
        <p:sp>
          <p:nvSpPr>
            <p:cNvPr id="48" name="Zástupný obsah 4">
              <a:extLst>
                <a:ext uri="{FF2B5EF4-FFF2-40B4-BE49-F238E27FC236}">
                  <a16:creationId xmlns:a16="http://schemas.microsoft.com/office/drawing/2014/main" id="{33473BE1-CE24-5416-530A-938EF253395B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798424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Ověřte, jaké technické vybavení je potřeba.</a:t>
              </a:r>
            </a:p>
          </p:txBody>
        </p:sp>
        <p:grpSp>
          <p:nvGrpSpPr>
            <p:cNvPr id="49" name="Skupina 48">
              <a:extLst>
                <a:ext uri="{FF2B5EF4-FFF2-40B4-BE49-F238E27FC236}">
                  <a16:creationId xmlns:a16="http://schemas.microsoft.com/office/drawing/2014/main" id="{2DC005CA-D0F6-5D39-B878-D8DEFEDB576A}"/>
                </a:ext>
              </a:extLst>
            </p:cNvPr>
            <p:cNvGrpSpPr/>
            <p:nvPr/>
          </p:nvGrpSpPr>
          <p:grpSpPr>
            <a:xfrm>
              <a:off x="385675" y="825363"/>
              <a:ext cx="183901" cy="183901"/>
              <a:chOff x="1519003" y="2283502"/>
              <a:chExt cx="539646" cy="539646"/>
            </a:xfrm>
          </p:grpSpPr>
          <p:sp>
            <p:nvSpPr>
              <p:cNvPr id="50" name="Zaoblený obdélník 49">
                <a:extLst>
                  <a:ext uri="{FF2B5EF4-FFF2-40B4-BE49-F238E27FC236}">
                    <a16:creationId xmlns:a16="http://schemas.microsoft.com/office/drawing/2014/main" id="{A66DCA5E-0682-7E76-E0A0-F82B465F8373}"/>
                  </a:ext>
                </a:extLst>
              </p:cNvPr>
              <p:cNvSpPr/>
              <p:nvPr/>
            </p:nvSpPr>
            <p:spPr>
              <a:xfrm>
                <a:off x="1519003" y="2283502"/>
                <a:ext cx="539646" cy="539646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42950"/>
                <a:endParaRPr lang="cs-CZ" sz="1463">
                  <a:solidFill>
                    <a:srgbClr val="FFFFFF"/>
                  </a:solidFill>
                  <a:latin typeface="Aptos" panose="02110004020202020204"/>
                </a:endParaRPr>
              </a:p>
            </p:txBody>
          </p:sp>
          <p:pic>
            <p:nvPicPr>
              <p:cNvPr id="51" name="Grafický objekt 50">
                <a:extLst>
                  <a:ext uri="{FF2B5EF4-FFF2-40B4-BE49-F238E27FC236}">
                    <a16:creationId xmlns:a16="http://schemas.microsoft.com/office/drawing/2014/main" id="{02FA8C66-11F1-D1E2-917B-ADF8C6044F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596154" y="2360653"/>
                <a:ext cx="385344" cy="385344"/>
              </a:xfrm>
              <a:prstGeom prst="rect">
                <a:avLst/>
              </a:prstGeom>
            </p:spPr>
          </p:pic>
        </p:grpSp>
      </p:grpSp>
      <p:grpSp>
        <p:nvGrpSpPr>
          <p:cNvPr id="75" name="Skupina 74">
            <a:extLst>
              <a:ext uri="{FF2B5EF4-FFF2-40B4-BE49-F238E27FC236}">
                <a16:creationId xmlns:a16="http://schemas.microsoft.com/office/drawing/2014/main" id="{F7E8A188-D5D0-9DE2-A9C7-8A6F8A934202}"/>
              </a:ext>
            </a:extLst>
          </p:cNvPr>
          <p:cNvGrpSpPr/>
          <p:nvPr/>
        </p:nvGrpSpPr>
        <p:grpSpPr>
          <a:xfrm>
            <a:off x="860778" y="3068695"/>
            <a:ext cx="4821298" cy="227210"/>
            <a:chOff x="337803" y="3312349"/>
            <a:chExt cx="5933905" cy="279643"/>
          </a:xfrm>
        </p:grpSpPr>
        <p:sp>
          <p:nvSpPr>
            <p:cNvPr id="76" name="Zástupný obsah 4">
              <a:extLst>
                <a:ext uri="{FF2B5EF4-FFF2-40B4-BE49-F238E27FC236}">
                  <a16:creationId xmlns:a16="http://schemas.microsoft.com/office/drawing/2014/main" id="{DE7407AE-025A-D1A9-7725-3FEDC9C7FC07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3334591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1600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Měření a vyhodnocení výsledků</a:t>
              </a:r>
              <a:endParaRPr lang="cs-CZ" sz="731" b="1" dirty="0">
                <a:solidFill>
                  <a:srgbClr val="FFFFFF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77" name="Oval 2">
              <a:extLst>
                <a:ext uri="{FF2B5EF4-FFF2-40B4-BE49-F238E27FC236}">
                  <a16:creationId xmlns:a16="http://schemas.microsoft.com/office/drawing/2014/main" id="{762874D6-C6E3-E251-69F2-DCE304BDEF85}"/>
                </a:ext>
              </a:extLst>
            </p:cNvPr>
            <p:cNvSpPr/>
            <p:nvPr/>
          </p:nvSpPr>
          <p:spPr>
            <a:xfrm>
              <a:off x="337803" y="3312349"/>
              <a:ext cx="279643" cy="279643"/>
            </a:xfrm>
            <a:prstGeom prst="ellipse">
              <a:avLst/>
            </a:prstGeom>
            <a:solidFill>
              <a:srgbClr val="FFFCF2">
                <a:alpha val="29804"/>
              </a:srgbClr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42950"/>
              <a:r>
                <a:rPr lang="cs-CZ" sz="914" dirty="0">
                  <a:solidFill>
                    <a:srgbClr val="FFFFFF"/>
                  </a:solidFill>
                  <a:latin typeface="Source Sans Pro" panose="020B0503030403020204" pitchFamily="34" charset="77"/>
                </a:rPr>
                <a:t>13</a:t>
              </a:r>
            </a:p>
          </p:txBody>
        </p:sp>
      </p:grpSp>
      <p:grpSp>
        <p:nvGrpSpPr>
          <p:cNvPr id="81" name="Skupina 80">
            <a:extLst>
              <a:ext uri="{FF2B5EF4-FFF2-40B4-BE49-F238E27FC236}">
                <a16:creationId xmlns:a16="http://schemas.microsoft.com/office/drawing/2014/main" id="{09EAAE8E-3688-4B62-8CF1-2DA5F854777D}"/>
              </a:ext>
            </a:extLst>
          </p:cNvPr>
          <p:cNvGrpSpPr/>
          <p:nvPr/>
        </p:nvGrpSpPr>
        <p:grpSpPr>
          <a:xfrm>
            <a:off x="860778" y="4402533"/>
            <a:ext cx="4767889" cy="239776"/>
            <a:chOff x="337803" y="3312349"/>
            <a:chExt cx="5868171" cy="295109"/>
          </a:xfrm>
        </p:grpSpPr>
        <p:sp>
          <p:nvSpPr>
            <p:cNvPr id="82" name="Zástupný obsah 4">
              <a:extLst>
                <a:ext uri="{FF2B5EF4-FFF2-40B4-BE49-F238E27FC236}">
                  <a16:creationId xmlns:a16="http://schemas.microsoft.com/office/drawing/2014/main" id="{6F987DA6-2A7E-87EA-EF3C-D92311DCB566}"/>
                </a:ext>
              </a:extLst>
            </p:cNvPr>
            <p:cNvSpPr txBox="1">
              <a:spLocks/>
            </p:cNvSpPr>
            <p:nvPr/>
          </p:nvSpPr>
          <p:spPr>
            <a:xfrm>
              <a:off x="617446" y="3369678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1600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Etické a právní aspekty</a:t>
              </a:r>
            </a:p>
          </p:txBody>
        </p:sp>
        <p:sp>
          <p:nvSpPr>
            <p:cNvPr id="83" name="Oval 2">
              <a:extLst>
                <a:ext uri="{FF2B5EF4-FFF2-40B4-BE49-F238E27FC236}">
                  <a16:creationId xmlns:a16="http://schemas.microsoft.com/office/drawing/2014/main" id="{F837CBF0-30E9-9557-F393-EAC5D217A1A6}"/>
                </a:ext>
              </a:extLst>
            </p:cNvPr>
            <p:cNvSpPr/>
            <p:nvPr/>
          </p:nvSpPr>
          <p:spPr>
            <a:xfrm>
              <a:off x="337803" y="3312349"/>
              <a:ext cx="279643" cy="279643"/>
            </a:xfrm>
            <a:prstGeom prst="ellipse">
              <a:avLst/>
            </a:prstGeom>
            <a:solidFill>
              <a:srgbClr val="FFFCF2">
                <a:alpha val="29804"/>
              </a:srgbClr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42950"/>
              <a:r>
                <a:rPr lang="cs-CZ" sz="914" dirty="0">
                  <a:solidFill>
                    <a:srgbClr val="FFFFFF"/>
                  </a:solidFill>
                  <a:latin typeface="Source Sans Pro" panose="020B0503030403020204" pitchFamily="34" charset="77"/>
                </a:rPr>
                <a:t>14</a:t>
              </a:r>
            </a:p>
          </p:txBody>
        </p:sp>
      </p:grpSp>
      <p:grpSp>
        <p:nvGrpSpPr>
          <p:cNvPr id="3" name="Skupina 2">
            <a:extLst>
              <a:ext uri="{FF2B5EF4-FFF2-40B4-BE49-F238E27FC236}">
                <a16:creationId xmlns:a16="http://schemas.microsoft.com/office/drawing/2014/main" id="{015267BB-9176-6F1F-8F2E-5235E14C4382}"/>
              </a:ext>
            </a:extLst>
          </p:cNvPr>
          <p:cNvGrpSpPr/>
          <p:nvPr/>
        </p:nvGrpSpPr>
        <p:grpSpPr>
          <a:xfrm>
            <a:off x="860778" y="1738320"/>
            <a:ext cx="4821298" cy="227210"/>
            <a:chOff x="337803" y="3312349"/>
            <a:chExt cx="5933905" cy="279643"/>
          </a:xfrm>
        </p:grpSpPr>
        <p:sp>
          <p:nvSpPr>
            <p:cNvPr id="5" name="Zástupný obsah 4">
              <a:extLst>
                <a:ext uri="{FF2B5EF4-FFF2-40B4-BE49-F238E27FC236}">
                  <a16:creationId xmlns:a16="http://schemas.microsoft.com/office/drawing/2014/main" id="{EF1DEC64-37BC-89FA-7E0A-48314EDBE4E1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3334591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1600" dirty="0">
                  <a:effectLst/>
                  <a:cs typeface="Times New Roman" panose="02020603050405020304" pitchFamily="18" charset="0"/>
                </a:rPr>
                <a:t>Technické a logistické požadavky</a:t>
              </a:r>
              <a:endParaRPr lang="cs-CZ" sz="1600" b="1" dirty="0">
                <a:solidFill>
                  <a:srgbClr val="FFFFFF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6" name="Oval 2">
              <a:extLst>
                <a:ext uri="{FF2B5EF4-FFF2-40B4-BE49-F238E27FC236}">
                  <a16:creationId xmlns:a16="http://schemas.microsoft.com/office/drawing/2014/main" id="{7EB78511-1C61-238B-8EE3-FA99D0CA4E01}"/>
                </a:ext>
              </a:extLst>
            </p:cNvPr>
            <p:cNvSpPr/>
            <p:nvPr/>
          </p:nvSpPr>
          <p:spPr>
            <a:xfrm>
              <a:off x="337803" y="3312349"/>
              <a:ext cx="279643" cy="279643"/>
            </a:xfrm>
            <a:prstGeom prst="ellipse">
              <a:avLst/>
            </a:prstGeom>
            <a:solidFill>
              <a:srgbClr val="FFFCF2">
                <a:alpha val="29804"/>
              </a:srgbClr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42950"/>
              <a:r>
                <a:rPr lang="cs-CZ" sz="914" dirty="0">
                  <a:solidFill>
                    <a:srgbClr val="FFFFFF"/>
                  </a:solidFill>
                  <a:latin typeface="Source Sans Pro" panose="020B0503030403020204" pitchFamily="34" charset="77"/>
                </a:rPr>
                <a:t>12</a:t>
              </a:r>
            </a:p>
          </p:txBody>
        </p:sp>
      </p:grpSp>
      <p:grpSp>
        <p:nvGrpSpPr>
          <p:cNvPr id="7" name="Skupina 6">
            <a:extLst>
              <a:ext uri="{FF2B5EF4-FFF2-40B4-BE49-F238E27FC236}">
                <a16:creationId xmlns:a16="http://schemas.microsoft.com/office/drawing/2014/main" id="{9C128360-73B1-44C4-F31E-BD7C64C4CD68}"/>
              </a:ext>
            </a:extLst>
          </p:cNvPr>
          <p:cNvGrpSpPr/>
          <p:nvPr/>
        </p:nvGrpSpPr>
        <p:grpSpPr>
          <a:xfrm>
            <a:off x="1141397" y="2378385"/>
            <a:ext cx="4782402" cy="193196"/>
            <a:chOff x="385675" y="798424"/>
            <a:chExt cx="5886033" cy="237780"/>
          </a:xfrm>
        </p:grpSpPr>
        <p:sp>
          <p:nvSpPr>
            <p:cNvPr id="8" name="Zástupný obsah 4">
              <a:extLst>
                <a:ext uri="{FF2B5EF4-FFF2-40B4-BE49-F238E27FC236}">
                  <a16:creationId xmlns:a16="http://schemas.microsoft.com/office/drawing/2014/main" id="{3993DBD8-839F-EB81-7F02-AADCFE97AA3C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798424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Zajistěte, že máte k dispozici potřebné prostory a vybavení.</a:t>
              </a:r>
            </a:p>
          </p:txBody>
        </p:sp>
        <p:grpSp>
          <p:nvGrpSpPr>
            <p:cNvPr id="9" name="Skupina 8">
              <a:extLst>
                <a:ext uri="{FF2B5EF4-FFF2-40B4-BE49-F238E27FC236}">
                  <a16:creationId xmlns:a16="http://schemas.microsoft.com/office/drawing/2014/main" id="{99927A0C-DC42-BCED-279C-E394B56E45F1}"/>
                </a:ext>
              </a:extLst>
            </p:cNvPr>
            <p:cNvGrpSpPr/>
            <p:nvPr/>
          </p:nvGrpSpPr>
          <p:grpSpPr>
            <a:xfrm>
              <a:off x="385675" y="825363"/>
              <a:ext cx="183901" cy="183901"/>
              <a:chOff x="1519003" y="2283502"/>
              <a:chExt cx="539646" cy="539646"/>
            </a:xfrm>
          </p:grpSpPr>
          <p:sp>
            <p:nvSpPr>
              <p:cNvPr id="10" name="Zaoblený obdélník 49">
                <a:extLst>
                  <a:ext uri="{FF2B5EF4-FFF2-40B4-BE49-F238E27FC236}">
                    <a16:creationId xmlns:a16="http://schemas.microsoft.com/office/drawing/2014/main" id="{6D93B053-B5BB-6865-C88D-1275C204A12A}"/>
                  </a:ext>
                </a:extLst>
              </p:cNvPr>
              <p:cNvSpPr/>
              <p:nvPr/>
            </p:nvSpPr>
            <p:spPr>
              <a:xfrm>
                <a:off x="1519003" y="2283502"/>
                <a:ext cx="539646" cy="539646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42950"/>
                <a:endParaRPr lang="cs-CZ" sz="1463">
                  <a:solidFill>
                    <a:srgbClr val="FFFFFF"/>
                  </a:solidFill>
                  <a:latin typeface="Aptos" panose="02110004020202020204"/>
                </a:endParaRPr>
              </a:p>
            </p:txBody>
          </p:sp>
          <p:pic>
            <p:nvPicPr>
              <p:cNvPr id="11" name="Grafický objekt 10">
                <a:extLst>
                  <a:ext uri="{FF2B5EF4-FFF2-40B4-BE49-F238E27FC236}">
                    <a16:creationId xmlns:a16="http://schemas.microsoft.com/office/drawing/2014/main" id="{90BD69EB-CF99-864B-6926-2738B65666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596154" y="2360653"/>
                <a:ext cx="385344" cy="385344"/>
              </a:xfrm>
              <a:prstGeom prst="rect">
                <a:avLst/>
              </a:prstGeom>
            </p:spPr>
          </p:pic>
        </p:grpSp>
      </p:grpSp>
      <p:grpSp>
        <p:nvGrpSpPr>
          <p:cNvPr id="12" name="Skupina 11">
            <a:extLst>
              <a:ext uri="{FF2B5EF4-FFF2-40B4-BE49-F238E27FC236}">
                <a16:creationId xmlns:a16="http://schemas.microsoft.com/office/drawing/2014/main" id="{DCB34207-3CFD-ADC5-B799-3F36BB744467}"/>
              </a:ext>
            </a:extLst>
          </p:cNvPr>
          <p:cNvGrpSpPr/>
          <p:nvPr/>
        </p:nvGrpSpPr>
        <p:grpSpPr>
          <a:xfrm>
            <a:off x="1141397" y="2640760"/>
            <a:ext cx="4782402" cy="193196"/>
            <a:chOff x="385675" y="798424"/>
            <a:chExt cx="5886033" cy="237780"/>
          </a:xfrm>
        </p:grpSpPr>
        <p:sp>
          <p:nvSpPr>
            <p:cNvPr id="15" name="Zástupný obsah 4">
              <a:extLst>
                <a:ext uri="{FF2B5EF4-FFF2-40B4-BE49-F238E27FC236}">
                  <a16:creationId xmlns:a16="http://schemas.microsoft.com/office/drawing/2014/main" id="{2132D912-05BE-D103-4EF0-E120C4C94CC5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798424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pl-PL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Zjistěte, co si je lektor schopen zajistit sám</a:t>
              </a: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.</a:t>
              </a:r>
            </a:p>
          </p:txBody>
        </p:sp>
        <p:grpSp>
          <p:nvGrpSpPr>
            <p:cNvPr id="16" name="Skupina 15">
              <a:extLst>
                <a:ext uri="{FF2B5EF4-FFF2-40B4-BE49-F238E27FC236}">
                  <a16:creationId xmlns:a16="http://schemas.microsoft.com/office/drawing/2014/main" id="{CBA70283-CEFB-EBB7-6C18-DC4DAE80F1EE}"/>
                </a:ext>
              </a:extLst>
            </p:cNvPr>
            <p:cNvGrpSpPr/>
            <p:nvPr/>
          </p:nvGrpSpPr>
          <p:grpSpPr>
            <a:xfrm>
              <a:off x="385675" y="825363"/>
              <a:ext cx="183901" cy="183901"/>
              <a:chOff x="1519003" y="2283502"/>
              <a:chExt cx="539646" cy="539646"/>
            </a:xfrm>
          </p:grpSpPr>
          <p:sp>
            <p:nvSpPr>
              <p:cNvPr id="17" name="Zaoblený obdélník 49">
                <a:extLst>
                  <a:ext uri="{FF2B5EF4-FFF2-40B4-BE49-F238E27FC236}">
                    <a16:creationId xmlns:a16="http://schemas.microsoft.com/office/drawing/2014/main" id="{640F32AE-242F-1144-2003-10F1433DE0B8}"/>
                  </a:ext>
                </a:extLst>
              </p:cNvPr>
              <p:cNvSpPr/>
              <p:nvPr/>
            </p:nvSpPr>
            <p:spPr>
              <a:xfrm>
                <a:off x="1519003" y="2283502"/>
                <a:ext cx="539646" cy="539646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42950"/>
                <a:endParaRPr lang="cs-CZ" sz="1463">
                  <a:solidFill>
                    <a:srgbClr val="FFFFFF"/>
                  </a:solidFill>
                  <a:latin typeface="Aptos" panose="02110004020202020204"/>
                </a:endParaRPr>
              </a:p>
            </p:txBody>
          </p:sp>
          <p:pic>
            <p:nvPicPr>
              <p:cNvPr id="18" name="Grafický objekt 17">
                <a:extLst>
                  <a:ext uri="{FF2B5EF4-FFF2-40B4-BE49-F238E27FC236}">
                    <a16:creationId xmlns:a16="http://schemas.microsoft.com/office/drawing/2014/main" id="{61983AC1-376F-06CB-9FB2-245A4C3083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596154" y="2360653"/>
                <a:ext cx="385344" cy="385344"/>
              </a:xfrm>
              <a:prstGeom prst="rect">
                <a:avLst/>
              </a:prstGeom>
            </p:spPr>
          </p:pic>
        </p:grpSp>
      </p:grpSp>
      <p:grpSp>
        <p:nvGrpSpPr>
          <p:cNvPr id="24" name="Skupina 23">
            <a:extLst>
              <a:ext uri="{FF2B5EF4-FFF2-40B4-BE49-F238E27FC236}">
                <a16:creationId xmlns:a16="http://schemas.microsoft.com/office/drawing/2014/main" id="{48E2B3C6-A238-C5D2-B0A9-2EF6C905B46C}"/>
              </a:ext>
            </a:extLst>
          </p:cNvPr>
          <p:cNvGrpSpPr/>
          <p:nvPr/>
        </p:nvGrpSpPr>
        <p:grpSpPr>
          <a:xfrm>
            <a:off x="1141397" y="3416308"/>
            <a:ext cx="4782402" cy="193196"/>
            <a:chOff x="385675" y="798424"/>
            <a:chExt cx="5886033" cy="237780"/>
          </a:xfrm>
        </p:grpSpPr>
        <p:sp>
          <p:nvSpPr>
            <p:cNvPr id="25" name="Zástupný obsah 4">
              <a:extLst>
                <a:ext uri="{FF2B5EF4-FFF2-40B4-BE49-F238E27FC236}">
                  <a16:creationId xmlns:a16="http://schemas.microsoft.com/office/drawing/2014/main" id="{5430BAD0-965A-6521-376C-49BD9D7DCB5C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798424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Dohodněte se na způsobu hodnocení účinnosti školení.</a:t>
              </a:r>
            </a:p>
          </p:txBody>
        </p:sp>
        <p:grpSp>
          <p:nvGrpSpPr>
            <p:cNvPr id="26" name="Skupina 25">
              <a:extLst>
                <a:ext uri="{FF2B5EF4-FFF2-40B4-BE49-F238E27FC236}">
                  <a16:creationId xmlns:a16="http://schemas.microsoft.com/office/drawing/2014/main" id="{FBE56CD4-8BED-73F0-51E8-CAF1EB95BB6E}"/>
                </a:ext>
              </a:extLst>
            </p:cNvPr>
            <p:cNvGrpSpPr/>
            <p:nvPr/>
          </p:nvGrpSpPr>
          <p:grpSpPr>
            <a:xfrm>
              <a:off x="385675" y="825363"/>
              <a:ext cx="183901" cy="183901"/>
              <a:chOff x="1519003" y="2283502"/>
              <a:chExt cx="539646" cy="539646"/>
            </a:xfrm>
          </p:grpSpPr>
          <p:sp>
            <p:nvSpPr>
              <p:cNvPr id="27" name="Zaoblený obdélník 49">
                <a:extLst>
                  <a:ext uri="{FF2B5EF4-FFF2-40B4-BE49-F238E27FC236}">
                    <a16:creationId xmlns:a16="http://schemas.microsoft.com/office/drawing/2014/main" id="{E6D2B75F-BC45-4A58-EBEE-AC7068F1BDC6}"/>
                  </a:ext>
                </a:extLst>
              </p:cNvPr>
              <p:cNvSpPr/>
              <p:nvPr/>
            </p:nvSpPr>
            <p:spPr>
              <a:xfrm>
                <a:off x="1519003" y="2283502"/>
                <a:ext cx="539646" cy="539646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42950"/>
                <a:endParaRPr lang="cs-CZ" sz="1463">
                  <a:solidFill>
                    <a:srgbClr val="FFFFFF"/>
                  </a:solidFill>
                  <a:latin typeface="Aptos" panose="02110004020202020204"/>
                </a:endParaRPr>
              </a:p>
            </p:txBody>
          </p:sp>
          <p:pic>
            <p:nvPicPr>
              <p:cNvPr id="28" name="Grafický objekt 27">
                <a:extLst>
                  <a:ext uri="{FF2B5EF4-FFF2-40B4-BE49-F238E27FC236}">
                    <a16:creationId xmlns:a16="http://schemas.microsoft.com/office/drawing/2014/main" id="{6F6693E3-8F21-DB74-0E10-81B2F577962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596154" y="2360653"/>
                <a:ext cx="385344" cy="385344"/>
              </a:xfrm>
              <a:prstGeom prst="rect">
                <a:avLst/>
              </a:prstGeom>
            </p:spPr>
          </p:pic>
        </p:grpSp>
      </p:grpSp>
      <p:grpSp>
        <p:nvGrpSpPr>
          <p:cNvPr id="29" name="Skupina 28">
            <a:extLst>
              <a:ext uri="{FF2B5EF4-FFF2-40B4-BE49-F238E27FC236}">
                <a16:creationId xmlns:a16="http://schemas.microsoft.com/office/drawing/2014/main" id="{3AFBAD7A-5D59-1409-B12A-BB4B536FF799}"/>
              </a:ext>
            </a:extLst>
          </p:cNvPr>
          <p:cNvGrpSpPr/>
          <p:nvPr/>
        </p:nvGrpSpPr>
        <p:grpSpPr>
          <a:xfrm>
            <a:off x="1141397" y="3701133"/>
            <a:ext cx="4782402" cy="193196"/>
            <a:chOff x="385675" y="798424"/>
            <a:chExt cx="5886033" cy="237780"/>
          </a:xfrm>
        </p:grpSpPr>
        <p:sp>
          <p:nvSpPr>
            <p:cNvPr id="30" name="Zástupný obsah 4">
              <a:extLst>
                <a:ext uri="{FF2B5EF4-FFF2-40B4-BE49-F238E27FC236}">
                  <a16:creationId xmlns:a16="http://schemas.microsoft.com/office/drawing/2014/main" id="{114197CE-ACEB-006C-A39B-EE10556F4956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798424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Zvažte následné sledování pokroku a zpětnou vazbu.</a:t>
              </a:r>
            </a:p>
          </p:txBody>
        </p:sp>
        <p:grpSp>
          <p:nvGrpSpPr>
            <p:cNvPr id="31" name="Skupina 30">
              <a:extLst>
                <a:ext uri="{FF2B5EF4-FFF2-40B4-BE49-F238E27FC236}">
                  <a16:creationId xmlns:a16="http://schemas.microsoft.com/office/drawing/2014/main" id="{469D27E5-8860-F2D5-DD64-AA771C9C4B9F}"/>
                </a:ext>
              </a:extLst>
            </p:cNvPr>
            <p:cNvGrpSpPr/>
            <p:nvPr/>
          </p:nvGrpSpPr>
          <p:grpSpPr>
            <a:xfrm>
              <a:off x="385675" y="825363"/>
              <a:ext cx="183901" cy="183901"/>
              <a:chOff x="1519003" y="2283502"/>
              <a:chExt cx="539646" cy="539646"/>
            </a:xfrm>
          </p:grpSpPr>
          <p:sp>
            <p:nvSpPr>
              <p:cNvPr id="32" name="Zaoblený obdélník 49">
                <a:extLst>
                  <a:ext uri="{FF2B5EF4-FFF2-40B4-BE49-F238E27FC236}">
                    <a16:creationId xmlns:a16="http://schemas.microsoft.com/office/drawing/2014/main" id="{32C8197C-2C01-14A6-B3C4-CE09229BF0F2}"/>
                  </a:ext>
                </a:extLst>
              </p:cNvPr>
              <p:cNvSpPr/>
              <p:nvPr/>
            </p:nvSpPr>
            <p:spPr>
              <a:xfrm>
                <a:off x="1519003" y="2283502"/>
                <a:ext cx="539646" cy="539646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42950"/>
                <a:endParaRPr lang="cs-CZ" sz="1463">
                  <a:solidFill>
                    <a:srgbClr val="FFFFFF"/>
                  </a:solidFill>
                  <a:latin typeface="Aptos" panose="02110004020202020204"/>
                </a:endParaRPr>
              </a:p>
            </p:txBody>
          </p:sp>
          <p:pic>
            <p:nvPicPr>
              <p:cNvPr id="33" name="Grafický objekt 32">
                <a:extLst>
                  <a:ext uri="{FF2B5EF4-FFF2-40B4-BE49-F238E27FC236}">
                    <a16:creationId xmlns:a16="http://schemas.microsoft.com/office/drawing/2014/main" id="{5F4EB469-0CBD-F4A8-F0C9-43D5D00B355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596154" y="2360653"/>
                <a:ext cx="385344" cy="385344"/>
              </a:xfrm>
              <a:prstGeom prst="rect">
                <a:avLst/>
              </a:prstGeom>
            </p:spPr>
          </p:pic>
        </p:grpSp>
      </p:grpSp>
      <p:grpSp>
        <p:nvGrpSpPr>
          <p:cNvPr id="62" name="Skupina 61">
            <a:extLst>
              <a:ext uri="{FF2B5EF4-FFF2-40B4-BE49-F238E27FC236}">
                <a16:creationId xmlns:a16="http://schemas.microsoft.com/office/drawing/2014/main" id="{FAFF9AFB-1860-6D6F-2EC0-9B7682BF71A7}"/>
              </a:ext>
            </a:extLst>
          </p:cNvPr>
          <p:cNvGrpSpPr/>
          <p:nvPr/>
        </p:nvGrpSpPr>
        <p:grpSpPr>
          <a:xfrm>
            <a:off x="1141397" y="5072964"/>
            <a:ext cx="4782402" cy="193196"/>
            <a:chOff x="385675" y="798424"/>
            <a:chExt cx="5886033" cy="237780"/>
          </a:xfrm>
        </p:grpSpPr>
        <p:sp>
          <p:nvSpPr>
            <p:cNvPr id="63" name="Zástupný obsah 4">
              <a:extLst>
                <a:ext uri="{FF2B5EF4-FFF2-40B4-BE49-F238E27FC236}">
                  <a16:creationId xmlns:a16="http://schemas.microsoft.com/office/drawing/2014/main" id="{B589E703-7E60-B126-E372-E6CA617201C6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798424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Zkontrolujte pojištění odpovědnosti a další relevantní dokumenty.</a:t>
              </a:r>
            </a:p>
          </p:txBody>
        </p:sp>
        <p:grpSp>
          <p:nvGrpSpPr>
            <p:cNvPr id="64" name="Skupina 63">
              <a:extLst>
                <a:ext uri="{FF2B5EF4-FFF2-40B4-BE49-F238E27FC236}">
                  <a16:creationId xmlns:a16="http://schemas.microsoft.com/office/drawing/2014/main" id="{F7C3F0C8-25E7-E171-327E-4E5A85047794}"/>
                </a:ext>
              </a:extLst>
            </p:cNvPr>
            <p:cNvGrpSpPr/>
            <p:nvPr/>
          </p:nvGrpSpPr>
          <p:grpSpPr>
            <a:xfrm>
              <a:off x="385675" y="825363"/>
              <a:ext cx="183901" cy="183901"/>
              <a:chOff x="1519003" y="2283502"/>
              <a:chExt cx="539646" cy="539646"/>
            </a:xfrm>
          </p:grpSpPr>
          <p:sp>
            <p:nvSpPr>
              <p:cNvPr id="65" name="Zaoblený obdélník 49">
                <a:extLst>
                  <a:ext uri="{FF2B5EF4-FFF2-40B4-BE49-F238E27FC236}">
                    <a16:creationId xmlns:a16="http://schemas.microsoft.com/office/drawing/2014/main" id="{9D9A75DA-889B-EA4A-2427-44CE1E02D816}"/>
                  </a:ext>
                </a:extLst>
              </p:cNvPr>
              <p:cNvSpPr/>
              <p:nvPr/>
            </p:nvSpPr>
            <p:spPr>
              <a:xfrm>
                <a:off x="1519003" y="2283502"/>
                <a:ext cx="539646" cy="539646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42950"/>
                <a:endParaRPr lang="cs-CZ" sz="1463">
                  <a:solidFill>
                    <a:srgbClr val="FFFFFF"/>
                  </a:solidFill>
                  <a:latin typeface="Aptos" panose="02110004020202020204"/>
                </a:endParaRPr>
              </a:p>
            </p:txBody>
          </p:sp>
          <p:pic>
            <p:nvPicPr>
              <p:cNvPr id="66" name="Grafický objekt 65">
                <a:extLst>
                  <a:ext uri="{FF2B5EF4-FFF2-40B4-BE49-F238E27FC236}">
                    <a16:creationId xmlns:a16="http://schemas.microsoft.com/office/drawing/2014/main" id="{09E891E7-CCA5-8134-A55A-D80B8EAB28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596154" y="2360653"/>
                <a:ext cx="385344" cy="385344"/>
              </a:xfrm>
              <a:prstGeom prst="rect">
                <a:avLst/>
              </a:prstGeom>
            </p:spPr>
          </p:pic>
        </p:grpSp>
      </p:grpSp>
      <p:grpSp>
        <p:nvGrpSpPr>
          <p:cNvPr id="67" name="Skupina 66">
            <a:extLst>
              <a:ext uri="{FF2B5EF4-FFF2-40B4-BE49-F238E27FC236}">
                <a16:creationId xmlns:a16="http://schemas.microsoft.com/office/drawing/2014/main" id="{8C26E816-1D3A-719B-7123-573063E9B7B3}"/>
              </a:ext>
            </a:extLst>
          </p:cNvPr>
          <p:cNvGrpSpPr/>
          <p:nvPr/>
        </p:nvGrpSpPr>
        <p:grpSpPr>
          <a:xfrm>
            <a:off x="1141397" y="5349330"/>
            <a:ext cx="4782402" cy="193196"/>
            <a:chOff x="385675" y="798424"/>
            <a:chExt cx="5886033" cy="237780"/>
          </a:xfrm>
        </p:grpSpPr>
        <p:sp>
          <p:nvSpPr>
            <p:cNvPr id="68" name="Zástupný obsah 4">
              <a:extLst>
                <a:ext uri="{FF2B5EF4-FFF2-40B4-BE49-F238E27FC236}">
                  <a16:creationId xmlns:a16="http://schemas.microsoft.com/office/drawing/2014/main" id="{C462EB8C-18A8-1CE1-D167-9D3595DBF063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798424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Zajistěte podepsání NDA, absolvování BOZP a zajištění vybavení.</a:t>
              </a:r>
            </a:p>
          </p:txBody>
        </p:sp>
        <p:grpSp>
          <p:nvGrpSpPr>
            <p:cNvPr id="69" name="Skupina 68">
              <a:extLst>
                <a:ext uri="{FF2B5EF4-FFF2-40B4-BE49-F238E27FC236}">
                  <a16:creationId xmlns:a16="http://schemas.microsoft.com/office/drawing/2014/main" id="{2220D5A3-1320-A300-9FB1-063F147D2604}"/>
                </a:ext>
              </a:extLst>
            </p:cNvPr>
            <p:cNvGrpSpPr/>
            <p:nvPr/>
          </p:nvGrpSpPr>
          <p:grpSpPr>
            <a:xfrm>
              <a:off x="385675" y="825363"/>
              <a:ext cx="183901" cy="183901"/>
              <a:chOff x="1519003" y="2283502"/>
              <a:chExt cx="539646" cy="539646"/>
            </a:xfrm>
          </p:grpSpPr>
          <p:sp>
            <p:nvSpPr>
              <p:cNvPr id="70" name="Zaoblený obdélník 49">
                <a:extLst>
                  <a:ext uri="{FF2B5EF4-FFF2-40B4-BE49-F238E27FC236}">
                    <a16:creationId xmlns:a16="http://schemas.microsoft.com/office/drawing/2014/main" id="{71EB76F8-0133-D18D-8276-8696D1165B6A}"/>
                  </a:ext>
                </a:extLst>
              </p:cNvPr>
              <p:cNvSpPr/>
              <p:nvPr/>
            </p:nvSpPr>
            <p:spPr>
              <a:xfrm>
                <a:off x="1519003" y="2283502"/>
                <a:ext cx="539646" cy="539646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42950"/>
                <a:endParaRPr lang="cs-CZ" sz="1463">
                  <a:solidFill>
                    <a:srgbClr val="FFFFFF"/>
                  </a:solidFill>
                  <a:latin typeface="Aptos" panose="02110004020202020204"/>
                </a:endParaRPr>
              </a:p>
            </p:txBody>
          </p:sp>
          <p:pic>
            <p:nvPicPr>
              <p:cNvPr id="71" name="Grafický objekt 70">
                <a:extLst>
                  <a:ext uri="{FF2B5EF4-FFF2-40B4-BE49-F238E27FC236}">
                    <a16:creationId xmlns:a16="http://schemas.microsoft.com/office/drawing/2014/main" id="{98EA6614-2B83-EB2F-F4D1-63CA08985B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596154" y="2360653"/>
                <a:ext cx="385344" cy="385344"/>
              </a:xfrm>
              <a:prstGeom prst="rect">
                <a:avLst/>
              </a:prstGeom>
            </p:spPr>
          </p:pic>
        </p:grpSp>
      </p:grpSp>
      <p:grpSp>
        <p:nvGrpSpPr>
          <p:cNvPr id="2" name="Skupina 1">
            <a:extLst>
              <a:ext uri="{FF2B5EF4-FFF2-40B4-BE49-F238E27FC236}">
                <a16:creationId xmlns:a16="http://schemas.microsoft.com/office/drawing/2014/main" id="{39AFA3FF-28B5-6F84-8365-F22238E0FBA2}"/>
              </a:ext>
            </a:extLst>
          </p:cNvPr>
          <p:cNvGrpSpPr/>
          <p:nvPr/>
        </p:nvGrpSpPr>
        <p:grpSpPr>
          <a:xfrm>
            <a:off x="1141397" y="3978413"/>
            <a:ext cx="4782402" cy="193196"/>
            <a:chOff x="385675" y="798424"/>
            <a:chExt cx="5886033" cy="237780"/>
          </a:xfrm>
        </p:grpSpPr>
        <p:sp>
          <p:nvSpPr>
            <p:cNvPr id="13" name="Zástupný obsah 4">
              <a:extLst>
                <a:ext uri="{FF2B5EF4-FFF2-40B4-BE49-F238E27FC236}">
                  <a16:creationId xmlns:a16="http://schemas.microsoft.com/office/drawing/2014/main" id="{51721B1E-C8EE-D184-AF7B-36547A59794A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798424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Zjistěte, s jakou pracuje zpětnou vazbou, jak posuzuje svůj výkon (</a:t>
              </a:r>
              <a:r>
                <a:rPr lang="cs-CZ" sz="731" b="1" dirty="0" err="1">
                  <a:solidFill>
                    <a:srgbClr val="FFFFFF"/>
                  </a:solidFill>
                  <a:cs typeface="Times New Roman" panose="02020603050405020304" pitchFamily="18" charset="0"/>
                </a:rPr>
                <a:t>self-reflection</a:t>
              </a: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), NPS aj.</a:t>
              </a:r>
            </a:p>
          </p:txBody>
        </p:sp>
        <p:grpSp>
          <p:nvGrpSpPr>
            <p:cNvPr id="14" name="Skupina 13">
              <a:extLst>
                <a:ext uri="{FF2B5EF4-FFF2-40B4-BE49-F238E27FC236}">
                  <a16:creationId xmlns:a16="http://schemas.microsoft.com/office/drawing/2014/main" id="{8B837D44-6688-158E-7F2C-21A5ABAA6D78}"/>
                </a:ext>
              </a:extLst>
            </p:cNvPr>
            <p:cNvGrpSpPr/>
            <p:nvPr/>
          </p:nvGrpSpPr>
          <p:grpSpPr>
            <a:xfrm>
              <a:off x="385675" y="825363"/>
              <a:ext cx="183901" cy="183901"/>
              <a:chOff x="1519003" y="2283502"/>
              <a:chExt cx="539646" cy="539646"/>
            </a:xfrm>
          </p:grpSpPr>
          <p:sp>
            <p:nvSpPr>
              <p:cNvPr id="36" name="Zaoblený obdélník 49">
                <a:extLst>
                  <a:ext uri="{FF2B5EF4-FFF2-40B4-BE49-F238E27FC236}">
                    <a16:creationId xmlns:a16="http://schemas.microsoft.com/office/drawing/2014/main" id="{5CA09B1D-B61C-7A2E-FF6C-5C8E17E5D87B}"/>
                  </a:ext>
                </a:extLst>
              </p:cNvPr>
              <p:cNvSpPr/>
              <p:nvPr/>
            </p:nvSpPr>
            <p:spPr>
              <a:xfrm>
                <a:off x="1519003" y="2283502"/>
                <a:ext cx="539646" cy="539646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42950"/>
                <a:endParaRPr lang="cs-CZ" sz="1463">
                  <a:solidFill>
                    <a:srgbClr val="FFFFFF"/>
                  </a:solidFill>
                  <a:latin typeface="Aptos" panose="02110004020202020204"/>
                </a:endParaRPr>
              </a:p>
            </p:txBody>
          </p:sp>
          <p:pic>
            <p:nvPicPr>
              <p:cNvPr id="37" name="Grafický objekt 36">
                <a:extLst>
                  <a:ext uri="{FF2B5EF4-FFF2-40B4-BE49-F238E27FC236}">
                    <a16:creationId xmlns:a16="http://schemas.microsoft.com/office/drawing/2014/main" id="{26D630EF-852A-CFA3-DD98-1CB6E4AC597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596154" y="2360653"/>
                <a:ext cx="385344" cy="385344"/>
              </a:xfrm>
              <a:prstGeom prst="rect">
                <a:avLst/>
              </a:prstGeom>
            </p:spPr>
          </p:pic>
        </p:grpSp>
      </p:grpSp>
      <p:grpSp>
        <p:nvGrpSpPr>
          <p:cNvPr id="38" name="Skupina 37">
            <a:extLst>
              <a:ext uri="{FF2B5EF4-FFF2-40B4-BE49-F238E27FC236}">
                <a16:creationId xmlns:a16="http://schemas.microsoft.com/office/drawing/2014/main" id="{4BCBC21F-8834-FC9C-8BB9-9ABD6AAAD839}"/>
              </a:ext>
            </a:extLst>
          </p:cNvPr>
          <p:cNvGrpSpPr/>
          <p:nvPr/>
        </p:nvGrpSpPr>
        <p:grpSpPr>
          <a:xfrm>
            <a:off x="1141397" y="4802540"/>
            <a:ext cx="4782402" cy="193196"/>
            <a:chOff x="385675" y="798424"/>
            <a:chExt cx="5886033" cy="237780"/>
          </a:xfrm>
        </p:grpSpPr>
        <p:sp>
          <p:nvSpPr>
            <p:cNvPr id="39" name="Zástupný obsah 4">
              <a:extLst>
                <a:ext uri="{FF2B5EF4-FFF2-40B4-BE49-F238E27FC236}">
                  <a16:creationId xmlns:a16="http://schemas.microsoft.com/office/drawing/2014/main" id="{A8051633-EB9C-59A7-0396-5CE411EBF3B9}"/>
                </a:ext>
              </a:extLst>
            </p:cNvPr>
            <p:cNvSpPr txBox="1">
              <a:spLocks/>
            </p:cNvSpPr>
            <p:nvPr/>
          </p:nvSpPr>
          <p:spPr>
            <a:xfrm>
              <a:off x="683180" y="798424"/>
              <a:ext cx="5588528" cy="237780"/>
            </a:xfrm>
            <a:prstGeom prst="rect">
              <a:avLst/>
            </a:prstGeom>
          </p:spPr>
          <p:txBody>
            <a:bodyPr vert="horz" lIns="74295" tIns="37148" rIns="74295" bIns="37148" rtlCol="0" anchor="ctr">
              <a:no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sz="157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350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125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b="0" i="0" kern="120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cs-CZ" sz="731" b="1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Ujistěte se, že lektor dodržuje všechny právní normy a etické standardy.</a:t>
              </a:r>
            </a:p>
          </p:txBody>
        </p:sp>
        <p:grpSp>
          <p:nvGrpSpPr>
            <p:cNvPr id="40" name="Skupina 39">
              <a:extLst>
                <a:ext uri="{FF2B5EF4-FFF2-40B4-BE49-F238E27FC236}">
                  <a16:creationId xmlns:a16="http://schemas.microsoft.com/office/drawing/2014/main" id="{E154BF15-56A3-50D5-7B6A-71E01F63F5CB}"/>
                </a:ext>
              </a:extLst>
            </p:cNvPr>
            <p:cNvGrpSpPr/>
            <p:nvPr/>
          </p:nvGrpSpPr>
          <p:grpSpPr>
            <a:xfrm>
              <a:off x="385675" y="825363"/>
              <a:ext cx="183901" cy="183901"/>
              <a:chOff x="1519003" y="2283502"/>
              <a:chExt cx="539646" cy="539646"/>
            </a:xfrm>
          </p:grpSpPr>
          <p:sp>
            <p:nvSpPr>
              <p:cNvPr id="41" name="Zaoblený obdélník 49">
                <a:extLst>
                  <a:ext uri="{FF2B5EF4-FFF2-40B4-BE49-F238E27FC236}">
                    <a16:creationId xmlns:a16="http://schemas.microsoft.com/office/drawing/2014/main" id="{C055E29C-331C-6470-9282-1B61E75C9998}"/>
                  </a:ext>
                </a:extLst>
              </p:cNvPr>
              <p:cNvSpPr/>
              <p:nvPr/>
            </p:nvSpPr>
            <p:spPr>
              <a:xfrm>
                <a:off x="1519003" y="2283502"/>
                <a:ext cx="539646" cy="539646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42950"/>
                <a:endParaRPr lang="cs-CZ" sz="1463">
                  <a:solidFill>
                    <a:srgbClr val="FFFFFF"/>
                  </a:solidFill>
                  <a:latin typeface="Aptos" panose="02110004020202020204"/>
                </a:endParaRPr>
              </a:p>
            </p:txBody>
          </p:sp>
          <p:pic>
            <p:nvPicPr>
              <p:cNvPr id="42" name="Grafický objekt 41">
                <a:extLst>
                  <a:ext uri="{FF2B5EF4-FFF2-40B4-BE49-F238E27FC236}">
                    <a16:creationId xmlns:a16="http://schemas.microsoft.com/office/drawing/2014/main" id="{2A939DD9-F02E-CB53-4269-7504EA8F5DA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596154" y="2360653"/>
                <a:ext cx="385344" cy="385344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104911892"/>
      </p:ext>
    </p:extLst>
  </p:cSld>
  <p:clrMapOvr>
    <a:masterClrMapping/>
  </p:clrMapOvr>
</p:sld>
</file>

<file path=ppt/theme/theme1.xml><?xml version="1.0" encoding="utf-8"?>
<a:theme xmlns:a="http://schemas.openxmlformats.org/drawingml/2006/main" name="Vlastní návrh">
  <a:themeElements>
    <a:clrScheme name="Vlastní 2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3ACBF3"/>
      </a:accent1>
      <a:accent2>
        <a:srgbClr val="DB69F2"/>
      </a:accent2>
      <a:accent3>
        <a:srgbClr val="413CA0"/>
      </a:accent3>
      <a:accent4>
        <a:srgbClr val="2B2A69"/>
      </a:accent4>
      <a:accent5>
        <a:srgbClr val="B0E4F2"/>
      </a:accent5>
      <a:accent6>
        <a:srgbClr val="E8C0ED"/>
      </a:accent6>
      <a:hlink>
        <a:srgbClr val="3ACAF4"/>
      </a:hlink>
      <a:folHlink>
        <a:srgbClr val="CCCCCC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13E190F5740748A1B900D376B66497" ma:contentTypeVersion="13" ma:contentTypeDescription="Create a new document." ma:contentTypeScope="" ma:versionID="e95c4d5d097c62b4506887b0d079f9ba">
  <xsd:schema xmlns:xsd="http://www.w3.org/2001/XMLSchema" xmlns:xs="http://www.w3.org/2001/XMLSchema" xmlns:p="http://schemas.microsoft.com/office/2006/metadata/properties" xmlns:ns2="2414098b-d1ea-4a4b-90f3-7af239c1f67b" xmlns:ns3="95343666-e419-4c36-88bd-69cbd726a7fd" targetNamespace="http://schemas.microsoft.com/office/2006/metadata/properties" ma:root="true" ma:fieldsID="a75d6bbb7edaa951c1865991f5846b21" ns2:_="" ns3:_="">
    <xsd:import namespace="2414098b-d1ea-4a4b-90f3-7af239c1f67b"/>
    <xsd:import namespace="95343666-e419-4c36-88bd-69cbd726a7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14098b-d1ea-4a4b-90f3-7af239c1f6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04684504-69d7-4dfe-ad1f-de03dd575b9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343666-e419-4c36-88bd-69cbd726a7f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bbdfee5-fe2d-4101-817c-c6d6b59f0443}" ma:internalName="TaxCatchAll" ma:showField="CatchAllData" ma:web="95343666-e419-4c36-88bd-69cbd726a7f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5343666-e419-4c36-88bd-69cbd726a7fd" xsi:nil="true"/>
    <lcf76f155ced4ddcb4097134ff3c332f xmlns="2414098b-d1ea-4a4b-90f3-7af239c1f67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D2D54E3-48E0-4178-B0D2-59983A1B1C93}"/>
</file>

<file path=customXml/itemProps2.xml><?xml version="1.0" encoding="utf-8"?>
<ds:datastoreItem xmlns:ds="http://schemas.openxmlformats.org/officeDocument/2006/customXml" ds:itemID="{DBA4B965-E8C0-4A9B-9DE7-7E3ABC8BC9D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5DDF91E-8820-4625-920A-3A65B37AFEB0}">
  <ds:schemaRefs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a265faad-d1a9-4872-ab11-93a9a09711b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485</Words>
  <Application>Microsoft Office PowerPoint</Application>
  <PresentationFormat>A4 (210 × 297 mm)</PresentationFormat>
  <Paragraphs>74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9" baseType="lpstr">
      <vt:lpstr>Aptos</vt:lpstr>
      <vt:lpstr>Arial</vt:lpstr>
      <vt:lpstr>Source Sans Pro</vt:lpstr>
      <vt:lpstr>Source Sans Pro Light</vt:lpstr>
      <vt:lpstr>Times New Roman</vt:lpstr>
      <vt:lpstr>Vlastní návrh</vt:lpstr>
      <vt:lpstr>Check-list pro výběr externího lektora</vt:lpstr>
      <vt:lpstr>Check-list pro výběr externího lektora</vt:lpstr>
      <vt:lpstr>Check-list pro výběr externího lektora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Svatava Dohnalová</dc:creator>
  <cp:lastModifiedBy>Svatava Dohnalová</cp:lastModifiedBy>
  <cp:revision>1</cp:revision>
  <dcterms:created xsi:type="dcterms:W3CDTF">2024-10-22T19:33:05Z</dcterms:created>
  <dcterms:modified xsi:type="dcterms:W3CDTF">2024-10-22T20:32:49Z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0x010100A413E190F5740748A1B900D376B66497</vt:lpwstr>
  </property>
  <property fmtid="{D5CDD505-2E9C-101B-9397-08002B2CF9AE}" pid="3" name="Order">
    <vt:r8>800</vt:r8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</Properties>
</file>